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43" r:id="rId2"/>
    <p:sldId id="979" r:id="rId3"/>
    <p:sldId id="986" r:id="rId4"/>
    <p:sldId id="981" r:id="rId5"/>
    <p:sldId id="745" r:id="rId6"/>
    <p:sldId id="991" r:id="rId7"/>
    <p:sldId id="990" r:id="rId8"/>
    <p:sldId id="982" r:id="rId9"/>
    <p:sldId id="987" r:id="rId10"/>
    <p:sldId id="984" r:id="rId11"/>
    <p:sldId id="985" r:id="rId12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D04"/>
    <a:srgbClr val="8F0324"/>
    <a:srgbClr val="1B4804"/>
    <a:srgbClr val="36174D"/>
    <a:srgbClr val="512373"/>
    <a:srgbClr val="FF0066"/>
    <a:srgbClr val="FF6600"/>
    <a:srgbClr val="B3DEFF"/>
    <a:srgbClr val="9D1005"/>
    <a:srgbClr val="205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9" autoAdjust="0"/>
    <p:restoredTop sz="82184" autoAdjust="0"/>
  </p:normalViewPr>
  <p:slideViewPr>
    <p:cSldViewPr>
      <p:cViewPr varScale="1">
        <p:scale>
          <a:sx n="61" d="100"/>
          <a:sy n="61" d="100"/>
        </p:scale>
        <p:origin x="17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53363-E54E-4DA5-9A92-4FFC1DDF4692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26D9AF7-240F-443A-BCB1-F6251BA25050}">
      <dgm:prSet phldrT="[Text]" custT="1"/>
      <dgm:spPr/>
      <dgm:t>
        <a:bodyPr/>
        <a:lstStyle/>
        <a:p>
          <a:r>
            <a:rPr lang="th-TH" sz="2800" b="1" dirty="0">
              <a:latin typeface="TH SarabunIT๙" pitchFamily="34" charset="-34"/>
              <a:cs typeface="TH SarabunIT๙" pitchFamily="34" charset="-34"/>
            </a:rPr>
            <a:t>เกษตรกรรม</a:t>
          </a:r>
          <a:endParaRPr lang="en-US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5A3ED300-EE54-4C60-B549-AB7C07BC9A3E}" type="parTrans" cxnId="{890593F6-8EE4-4A64-B19E-0671875C601F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0BE60FE3-A6D1-47F3-B268-FD3A99860B29}" type="sibTrans" cxnId="{890593F6-8EE4-4A64-B19E-0671875C601F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770C1D0C-F2CD-4565-80F4-AF69ADD5EDC2}">
      <dgm:prSet phldrT="[Text]" custT="1"/>
      <dgm:spPr/>
      <dgm:t>
        <a:bodyPr/>
        <a:lstStyle/>
        <a:p>
          <a:r>
            <a:rPr lang="th-TH" sz="2800" b="1" dirty="0">
              <a:latin typeface="TH SarabunIT๙" pitchFamily="34" charset="-34"/>
              <a:cs typeface="TH SarabunIT๙" pitchFamily="34" charset="-34"/>
            </a:rPr>
            <a:t>ท่องเที่ยว</a:t>
          </a:r>
          <a:endParaRPr lang="en-US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8909F3A8-F7C2-4B63-ACE2-F980D6E6C63B}" type="parTrans" cxnId="{20BDBB3E-7AF4-4743-B25C-2B2A25B41020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DBB45394-4AFD-448C-8F53-10BCDB7978F7}" type="sibTrans" cxnId="{20BDBB3E-7AF4-4743-B25C-2B2A25B41020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62009466-D965-42BF-8D93-11058D9D2C4A}">
      <dgm:prSet phldrT="[Text]" custT="1"/>
      <dgm:spPr/>
      <dgm:t>
        <a:bodyPr/>
        <a:lstStyle/>
        <a:p>
          <a:r>
            <a:rPr lang="th-TH" sz="2800" b="1" dirty="0">
              <a:latin typeface="TH SarabunIT๙" pitchFamily="34" charset="-34"/>
              <a:cs typeface="TH SarabunIT๙" pitchFamily="34" charset="-34"/>
            </a:rPr>
            <a:t>ประมง</a:t>
          </a:r>
          <a:endParaRPr lang="en-US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3B478BF3-BE4E-4C9E-9E8E-0B40883F6AE9}" type="parTrans" cxnId="{D122ED54-2B07-41EC-AD8E-E9E908BEE186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7DAEF032-E235-4841-9C91-97B3E5223C10}" type="sibTrans" cxnId="{D122ED54-2B07-41EC-AD8E-E9E908BEE186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726D8297-54C0-4A67-B2CE-A3BC326C8D24}">
      <dgm:prSet phldrT="[Text]" custT="1"/>
      <dgm:spPr/>
      <dgm:t>
        <a:bodyPr/>
        <a:lstStyle/>
        <a:p>
          <a:r>
            <a:rPr lang="th-TH" sz="2800" b="1" dirty="0">
              <a:latin typeface="TH SarabunIT๙" pitchFamily="34" charset="-34"/>
              <a:cs typeface="TH SarabunIT๙" pitchFamily="34" charset="-34"/>
            </a:rPr>
            <a:t>ป่าไม้</a:t>
          </a:r>
          <a:endParaRPr lang="en-US" sz="2800" b="1" dirty="0">
            <a:latin typeface="TH SarabunIT๙" pitchFamily="34" charset="-34"/>
            <a:cs typeface="TH SarabunIT๙" pitchFamily="34" charset="-34"/>
          </a:endParaRPr>
        </a:p>
      </dgm:t>
    </dgm:pt>
    <dgm:pt modelId="{FEACA8ED-FB9F-4EF0-8B1F-02D05FB95A0E}" type="parTrans" cxnId="{016C44D5-7586-4A56-8B8E-87BC2203C4F2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F2BC7150-8883-4341-AB03-807CECEC51ED}" type="sibTrans" cxnId="{016C44D5-7586-4A56-8B8E-87BC2203C4F2}">
      <dgm:prSet/>
      <dgm:spPr/>
      <dgm:t>
        <a:bodyPr/>
        <a:lstStyle/>
        <a:p>
          <a:endParaRPr lang="en-US" sz="2800" b="1">
            <a:latin typeface="TH SarabunIT๙" pitchFamily="34" charset="-34"/>
            <a:cs typeface="TH SarabunIT๙" pitchFamily="34" charset="-34"/>
          </a:endParaRPr>
        </a:p>
      </dgm:t>
    </dgm:pt>
    <dgm:pt modelId="{D5C41DFC-BE98-41AE-B14C-39850880E9A6}" type="pres">
      <dgm:prSet presAssocID="{73053363-E54E-4DA5-9A92-4FFC1DDF4692}" presName="cycle" presStyleCnt="0">
        <dgm:presLayoutVars>
          <dgm:dir/>
          <dgm:resizeHandles val="exact"/>
        </dgm:presLayoutVars>
      </dgm:prSet>
      <dgm:spPr/>
    </dgm:pt>
    <dgm:pt modelId="{D02196BF-4DC0-4C67-8ABC-7B1244DB43AA}" type="pres">
      <dgm:prSet presAssocID="{D26D9AF7-240F-443A-BCB1-F6251BA25050}" presName="node" presStyleLbl="node1" presStyleIdx="0" presStyleCnt="4" custScaleX="117018" custScaleY="93658" custRadScaleRad="95837">
        <dgm:presLayoutVars>
          <dgm:bulletEnabled val="1"/>
        </dgm:presLayoutVars>
      </dgm:prSet>
      <dgm:spPr/>
    </dgm:pt>
    <dgm:pt modelId="{59575658-D7C4-447B-AEE5-761343F97CE1}" type="pres">
      <dgm:prSet presAssocID="{D26D9AF7-240F-443A-BCB1-F6251BA25050}" presName="spNode" presStyleCnt="0"/>
      <dgm:spPr/>
    </dgm:pt>
    <dgm:pt modelId="{5AA7D8BA-3542-4808-AF36-C0EFE5A718DC}" type="pres">
      <dgm:prSet presAssocID="{0BE60FE3-A6D1-47F3-B268-FD3A99860B29}" presName="sibTrans" presStyleLbl="sibTrans1D1" presStyleIdx="0" presStyleCnt="4"/>
      <dgm:spPr/>
    </dgm:pt>
    <dgm:pt modelId="{113B8330-5E0F-4FE9-B292-628B9E5972D2}" type="pres">
      <dgm:prSet presAssocID="{770C1D0C-F2CD-4565-80F4-AF69ADD5EDC2}" presName="node" presStyleLbl="node1" presStyleIdx="1" presStyleCnt="4" custScaleX="104889" custScaleY="89258" custRadScaleRad="151613">
        <dgm:presLayoutVars>
          <dgm:bulletEnabled val="1"/>
        </dgm:presLayoutVars>
      </dgm:prSet>
      <dgm:spPr/>
    </dgm:pt>
    <dgm:pt modelId="{D3977C33-AA82-44F0-8E70-403B9B58D949}" type="pres">
      <dgm:prSet presAssocID="{770C1D0C-F2CD-4565-80F4-AF69ADD5EDC2}" presName="spNode" presStyleCnt="0"/>
      <dgm:spPr/>
    </dgm:pt>
    <dgm:pt modelId="{1080C983-E9D4-4F49-9EFA-DDAA10E463C2}" type="pres">
      <dgm:prSet presAssocID="{DBB45394-4AFD-448C-8F53-10BCDB7978F7}" presName="sibTrans" presStyleLbl="sibTrans1D1" presStyleIdx="1" presStyleCnt="4"/>
      <dgm:spPr/>
    </dgm:pt>
    <dgm:pt modelId="{D8001FD1-E3CC-48C5-A3AC-B1C9D3354971}" type="pres">
      <dgm:prSet presAssocID="{62009466-D965-42BF-8D93-11058D9D2C4A}" presName="node" presStyleLbl="node1" presStyleIdx="2" presStyleCnt="4" custScaleX="123702" custScaleY="88883" custRadScaleRad="96204">
        <dgm:presLayoutVars>
          <dgm:bulletEnabled val="1"/>
        </dgm:presLayoutVars>
      </dgm:prSet>
      <dgm:spPr/>
    </dgm:pt>
    <dgm:pt modelId="{A08DB3E7-40EE-4B01-BE79-0C02A76A50C7}" type="pres">
      <dgm:prSet presAssocID="{62009466-D965-42BF-8D93-11058D9D2C4A}" presName="spNode" presStyleCnt="0"/>
      <dgm:spPr/>
    </dgm:pt>
    <dgm:pt modelId="{7B1E7E1A-CA4C-4B22-904E-D93AE72C894C}" type="pres">
      <dgm:prSet presAssocID="{7DAEF032-E235-4841-9C91-97B3E5223C10}" presName="sibTrans" presStyleLbl="sibTrans1D1" presStyleIdx="2" presStyleCnt="4"/>
      <dgm:spPr/>
    </dgm:pt>
    <dgm:pt modelId="{D9530881-519B-4612-8824-139D51456238}" type="pres">
      <dgm:prSet presAssocID="{726D8297-54C0-4A67-B2CE-A3BC326C8D24}" presName="node" presStyleLbl="node1" presStyleIdx="3" presStyleCnt="4" custScaleX="107639" custScaleY="89258" custRadScaleRad="153363">
        <dgm:presLayoutVars>
          <dgm:bulletEnabled val="1"/>
        </dgm:presLayoutVars>
      </dgm:prSet>
      <dgm:spPr/>
    </dgm:pt>
    <dgm:pt modelId="{119DBBE9-27E2-45D9-AE82-CF7246735F83}" type="pres">
      <dgm:prSet presAssocID="{726D8297-54C0-4A67-B2CE-A3BC326C8D24}" presName="spNode" presStyleCnt="0"/>
      <dgm:spPr/>
    </dgm:pt>
    <dgm:pt modelId="{F7505AC9-8251-4B75-B767-5C49DA5B83FB}" type="pres">
      <dgm:prSet presAssocID="{F2BC7150-8883-4341-AB03-807CECEC51ED}" presName="sibTrans" presStyleLbl="sibTrans1D1" presStyleIdx="3" presStyleCnt="4"/>
      <dgm:spPr/>
    </dgm:pt>
  </dgm:ptLst>
  <dgm:cxnLst>
    <dgm:cxn modelId="{FDFA76B9-49CE-4EBD-8BF7-55B0C07AB61C}" type="presOf" srcId="{770C1D0C-F2CD-4565-80F4-AF69ADD5EDC2}" destId="{113B8330-5E0F-4FE9-B292-628B9E5972D2}" srcOrd="0" destOrd="0" presId="urn:microsoft.com/office/officeart/2005/8/layout/cycle6"/>
    <dgm:cxn modelId="{D122ED54-2B07-41EC-AD8E-E9E908BEE186}" srcId="{73053363-E54E-4DA5-9A92-4FFC1DDF4692}" destId="{62009466-D965-42BF-8D93-11058D9D2C4A}" srcOrd="2" destOrd="0" parTransId="{3B478BF3-BE4E-4C9E-9E8E-0B40883F6AE9}" sibTransId="{7DAEF032-E235-4841-9C91-97B3E5223C10}"/>
    <dgm:cxn modelId="{3AE5325A-40B8-42B3-9519-5E7522D846E0}" type="presOf" srcId="{DBB45394-4AFD-448C-8F53-10BCDB7978F7}" destId="{1080C983-E9D4-4F49-9EFA-DDAA10E463C2}" srcOrd="0" destOrd="0" presId="urn:microsoft.com/office/officeart/2005/8/layout/cycle6"/>
    <dgm:cxn modelId="{E4645569-FEDC-416A-9A0A-974CB5597A78}" type="presOf" srcId="{D26D9AF7-240F-443A-BCB1-F6251BA25050}" destId="{D02196BF-4DC0-4C67-8ABC-7B1244DB43AA}" srcOrd="0" destOrd="0" presId="urn:microsoft.com/office/officeart/2005/8/layout/cycle6"/>
    <dgm:cxn modelId="{20BDBB3E-7AF4-4743-B25C-2B2A25B41020}" srcId="{73053363-E54E-4DA5-9A92-4FFC1DDF4692}" destId="{770C1D0C-F2CD-4565-80F4-AF69ADD5EDC2}" srcOrd="1" destOrd="0" parTransId="{8909F3A8-F7C2-4B63-ACE2-F980D6E6C63B}" sibTransId="{DBB45394-4AFD-448C-8F53-10BCDB7978F7}"/>
    <dgm:cxn modelId="{253C643C-CCB8-4B6F-A0E0-D8C60623ED88}" type="presOf" srcId="{726D8297-54C0-4A67-B2CE-A3BC326C8D24}" destId="{D9530881-519B-4612-8824-139D51456238}" srcOrd="0" destOrd="0" presId="urn:microsoft.com/office/officeart/2005/8/layout/cycle6"/>
    <dgm:cxn modelId="{5A5CBEEC-FA8F-4E61-AFF1-CFB502F1E59D}" type="presOf" srcId="{0BE60FE3-A6D1-47F3-B268-FD3A99860B29}" destId="{5AA7D8BA-3542-4808-AF36-C0EFE5A718DC}" srcOrd="0" destOrd="0" presId="urn:microsoft.com/office/officeart/2005/8/layout/cycle6"/>
    <dgm:cxn modelId="{016C44D5-7586-4A56-8B8E-87BC2203C4F2}" srcId="{73053363-E54E-4DA5-9A92-4FFC1DDF4692}" destId="{726D8297-54C0-4A67-B2CE-A3BC326C8D24}" srcOrd="3" destOrd="0" parTransId="{FEACA8ED-FB9F-4EF0-8B1F-02D05FB95A0E}" sibTransId="{F2BC7150-8883-4341-AB03-807CECEC51ED}"/>
    <dgm:cxn modelId="{CDD20F2B-6D23-4089-B1D2-9011A7DC5644}" type="presOf" srcId="{73053363-E54E-4DA5-9A92-4FFC1DDF4692}" destId="{D5C41DFC-BE98-41AE-B14C-39850880E9A6}" srcOrd="0" destOrd="0" presId="urn:microsoft.com/office/officeart/2005/8/layout/cycle6"/>
    <dgm:cxn modelId="{B5DA6882-84A2-48EF-B9D1-0E8A88010593}" type="presOf" srcId="{62009466-D965-42BF-8D93-11058D9D2C4A}" destId="{D8001FD1-E3CC-48C5-A3AC-B1C9D3354971}" srcOrd="0" destOrd="0" presId="urn:microsoft.com/office/officeart/2005/8/layout/cycle6"/>
    <dgm:cxn modelId="{890593F6-8EE4-4A64-B19E-0671875C601F}" srcId="{73053363-E54E-4DA5-9A92-4FFC1DDF4692}" destId="{D26D9AF7-240F-443A-BCB1-F6251BA25050}" srcOrd="0" destOrd="0" parTransId="{5A3ED300-EE54-4C60-B549-AB7C07BC9A3E}" sibTransId="{0BE60FE3-A6D1-47F3-B268-FD3A99860B29}"/>
    <dgm:cxn modelId="{68B65286-67F8-4044-98A5-EA568FE35D22}" type="presOf" srcId="{F2BC7150-8883-4341-AB03-807CECEC51ED}" destId="{F7505AC9-8251-4B75-B767-5C49DA5B83FB}" srcOrd="0" destOrd="0" presId="urn:microsoft.com/office/officeart/2005/8/layout/cycle6"/>
    <dgm:cxn modelId="{B78BCA3E-66D1-4810-96C0-5D115474AF18}" type="presOf" srcId="{7DAEF032-E235-4841-9C91-97B3E5223C10}" destId="{7B1E7E1A-CA4C-4B22-904E-D93AE72C894C}" srcOrd="0" destOrd="0" presId="urn:microsoft.com/office/officeart/2005/8/layout/cycle6"/>
    <dgm:cxn modelId="{E7FF33AE-AFD1-4651-B3CA-B20BCEE615DA}" type="presParOf" srcId="{D5C41DFC-BE98-41AE-B14C-39850880E9A6}" destId="{D02196BF-4DC0-4C67-8ABC-7B1244DB43AA}" srcOrd="0" destOrd="0" presId="urn:microsoft.com/office/officeart/2005/8/layout/cycle6"/>
    <dgm:cxn modelId="{980C9221-ACD3-4C65-A7CC-F20F2A3BBDBD}" type="presParOf" srcId="{D5C41DFC-BE98-41AE-B14C-39850880E9A6}" destId="{59575658-D7C4-447B-AEE5-761343F97CE1}" srcOrd="1" destOrd="0" presId="urn:microsoft.com/office/officeart/2005/8/layout/cycle6"/>
    <dgm:cxn modelId="{6E134A82-3BE3-4D1E-9347-56B49B608AB1}" type="presParOf" srcId="{D5C41DFC-BE98-41AE-B14C-39850880E9A6}" destId="{5AA7D8BA-3542-4808-AF36-C0EFE5A718DC}" srcOrd="2" destOrd="0" presId="urn:microsoft.com/office/officeart/2005/8/layout/cycle6"/>
    <dgm:cxn modelId="{677929A3-99F9-496A-ABBF-70DF7E13B389}" type="presParOf" srcId="{D5C41DFC-BE98-41AE-B14C-39850880E9A6}" destId="{113B8330-5E0F-4FE9-B292-628B9E5972D2}" srcOrd="3" destOrd="0" presId="urn:microsoft.com/office/officeart/2005/8/layout/cycle6"/>
    <dgm:cxn modelId="{6C399412-51B4-423E-853E-5AC931A6D738}" type="presParOf" srcId="{D5C41DFC-BE98-41AE-B14C-39850880E9A6}" destId="{D3977C33-AA82-44F0-8E70-403B9B58D949}" srcOrd="4" destOrd="0" presId="urn:microsoft.com/office/officeart/2005/8/layout/cycle6"/>
    <dgm:cxn modelId="{3834666F-0F5E-4D09-A060-567FDDAAC734}" type="presParOf" srcId="{D5C41DFC-BE98-41AE-B14C-39850880E9A6}" destId="{1080C983-E9D4-4F49-9EFA-DDAA10E463C2}" srcOrd="5" destOrd="0" presId="urn:microsoft.com/office/officeart/2005/8/layout/cycle6"/>
    <dgm:cxn modelId="{E64BAB18-1315-46CE-9593-1C5081B437B9}" type="presParOf" srcId="{D5C41DFC-BE98-41AE-B14C-39850880E9A6}" destId="{D8001FD1-E3CC-48C5-A3AC-B1C9D3354971}" srcOrd="6" destOrd="0" presId="urn:microsoft.com/office/officeart/2005/8/layout/cycle6"/>
    <dgm:cxn modelId="{11AD339A-2352-44D8-9AEA-FBBA1918AA1F}" type="presParOf" srcId="{D5C41DFC-BE98-41AE-B14C-39850880E9A6}" destId="{A08DB3E7-40EE-4B01-BE79-0C02A76A50C7}" srcOrd="7" destOrd="0" presId="urn:microsoft.com/office/officeart/2005/8/layout/cycle6"/>
    <dgm:cxn modelId="{5D099E89-50ED-4E32-9120-604BE4FA451A}" type="presParOf" srcId="{D5C41DFC-BE98-41AE-B14C-39850880E9A6}" destId="{7B1E7E1A-CA4C-4B22-904E-D93AE72C894C}" srcOrd="8" destOrd="0" presId="urn:microsoft.com/office/officeart/2005/8/layout/cycle6"/>
    <dgm:cxn modelId="{1B7C2CE8-1F05-48AF-B9F6-D3B952889365}" type="presParOf" srcId="{D5C41DFC-BE98-41AE-B14C-39850880E9A6}" destId="{D9530881-519B-4612-8824-139D51456238}" srcOrd="9" destOrd="0" presId="urn:microsoft.com/office/officeart/2005/8/layout/cycle6"/>
    <dgm:cxn modelId="{8B82315D-8B66-4C95-9B85-7430AED16191}" type="presParOf" srcId="{D5C41DFC-BE98-41AE-B14C-39850880E9A6}" destId="{119DBBE9-27E2-45D9-AE82-CF7246735F83}" srcOrd="10" destOrd="0" presId="urn:microsoft.com/office/officeart/2005/8/layout/cycle6"/>
    <dgm:cxn modelId="{2F1E4F4A-7BB6-45B7-B96E-F3621DA7DE55}" type="presParOf" srcId="{D5C41DFC-BE98-41AE-B14C-39850880E9A6}" destId="{F7505AC9-8251-4B75-B767-5C49DA5B83F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1C80E-2D89-4938-BEC3-5438AE19E15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EE7C34-22ED-4908-8C64-7031AED099EB}">
      <dgm:prSet phldrT="[Text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ทส.</a:t>
          </a:r>
          <a:endParaRPr lang="en-US" sz="3200" b="1" dirty="0">
            <a:latin typeface="TH SarabunPSK" pitchFamily="34" charset="-34"/>
            <a:cs typeface="TH SarabunPSK" pitchFamily="34" charset="-34"/>
          </a:endParaRPr>
        </a:p>
      </dgm:t>
    </dgm:pt>
    <dgm:pt modelId="{C58EA87C-6CE4-4D97-913A-91D89929F1CA}" type="parTrans" cxnId="{9A15551C-D418-4A6A-80E8-2ECFDB3777F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2405CB56-8156-4BB8-B3A5-1A6FC7A1CC39}" type="sibTrans" cxnId="{9A15551C-D418-4A6A-80E8-2ECFDB3777F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401CDA01-0584-4CB0-848C-92E8ACF9ABD9}">
      <dgm:prSet phldrT="[Text]" custT="1"/>
      <dgm:spPr/>
      <dgm:t>
        <a:bodyPr/>
        <a:lstStyle/>
        <a:p>
          <a:r>
            <a:rPr lang="th-TH" sz="3200" dirty="0">
              <a:latin typeface="TH SarabunPSK" pitchFamily="34" charset="-34"/>
              <a:cs typeface="TH SarabunPSK" pitchFamily="34" charset="-34"/>
            </a:rPr>
            <a:t>สผ./อส./ทช./สพภ.</a:t>
          </a:r>
          <a:endParaRPr lang="en-US" sz="3200" dirty="0">
            <a:latin typeface="TH SarabunPSK" pitchFamily="34" charset="-34"/>
            <a:cs typeface="TH SarabunPSK" pitchFamily="34" charset="-34"/>
          </a:endParaRPr>
        </a:p>
      </dgm:t>
    </dgm:pt>
    <dgm:pt modelId="{2CE0C687-28D3-4B23-AA4E-987D27B9BBDD}" type="parTrans" cxnId="{412C8F26-2026-4BB7-88F3-C6E951C1FD2E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A33D995E-8985-4CAB-8C88-84EC05F30307}" type="sibTrans" cxnId="{412C8F26-2026-4BB7-88F3-C6E951C1FD2E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9FF7E716-36FC-4805-93D1-BDFE7C0510B4}">
      <dgm:prSet phldrT="[Text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กษ.</a:t>
          </a:r>
          <a:endParaRPr lang="en-US" sz="3200" b="1" dirty="0">
            <a:latin typeface="TH SarabunPSK" pitchFamily="34" charset="-34"/>
            <a:cs typeface="TH SarabunPSK" pitchFamily="34" charset="-34"/>
          </a:endParaRPr>
        </a:p>
      </dgm:t>
    </dgm:pt>
    <dgm:pt modelId="{649F6771-DDC9-48A4-B3E1-188850DD9A3C}" type="parTrans" cxnId="{0D9182B9-77F5-4F2A-9276-1E816E90116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1D4DE5EE-0011-4C0E-8BB8-B2A250354305}" type="sibTrans" cxnId="{0D9182B9-77F5-4F2A-9276-1E816E90116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A31C7AEC-2A3D-48F7-A29B-16964B686C92}">
      <dgm:prSet phldrT="[Text]" custT="1"/>
      <dgm:spPr/>
      <dgm:t>
        <a:bodyPr/>
        <a:lstStyle/>
        <a:p>
          <a:r>
            <a:rPr lang="th-TH" sz="3200" dirty="0">
              <a:latin typeface="TH SarabunPSK" pitchFamily="34" charset="-34"/>
              <a:cs typeface="TH SarabunPSK" pitchFamily="34" charset="-34"/>
            </a:rPr>
            <a:t>พด./กวก./ปศ.</a:t>
          </a:r>
          <a:endParaRPr lang="en-US" sz="3200" dirty="0">
            <a:latin typeface="TH SarabunPSK" pitchFamily="34" charset="-34"/>
            <a:cs typeface="TH SarabunPSK" pitchFamily="34" charset="-34"/>
          </a:endParaRPr>
        </a:p>
      </dgm:t>
    </dgm:pt>
    <dgm:pt modelId="{6622926A-B035-4F33-B36D-81584C61516C}" type="parTrans" cxnId="{C995535B-29B6-4F54-8FB4-8741E1CC3154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B84CDCA3-7830-49E8-B6EF-92B189F5F025}" type="sibTrans" cxnId="{C995535B-29B6-4F54-8FB4-8741E1CC3154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3F516FF6-86E1-4032-B41B-8D8C86CAE03B}">
      <dgm:prSet phldrT="[Text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กต.</a:t>
          </a:r>
          <a:endParaRPr lang="en-US" sz="3200" b="1" dirty="0">
            <a:latin typeface="TH SarabunPSK" pitchFamily="34" charset="-34"/>
            <a:cs typeface="TH SarabunPSK" pitchFamily="34" charset="-34"/>
          </a:endParaRPr>
        </a:p>
      </dgm:t>
    </dgm:pt>
    <dgm:pt modelId="{EDF0C2C9-C6B4-429F-BA28-B198D75F84E7}" type="parTrans" cxnId="{AED60D77-1618-4127-A04F-2BF742A7F186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A1767AB4-F889-4E0C-AFD1-2EF5978FBBAB}" type="sibTrans" cxnId="{AED60D77-1618-4127-A04F-2BF742A7F186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C857BCF2-AD15-44E5-820C-2901C612C6F8}">
      <dgm:prSet phldrT="[Text]" custT="1"/>
      <dgm:spPr/>
      <dgm:t>
        <a:bodyPr/>
        <a:lstStyle/>
        <a:p>
          <a:r>
            <a:rPr lang="th-TH" sz="3200" dirty="0">
              <a:latin typeface="TH SarabunPSK" pitchFamily="34" charset="-34"/>
              <a:cs typeface="TH SarabunPSK" pitchFamily="34" charset="-34"/>
            </a:rPr>
            <a:t>กรมองค์การระหว่างประเทศ</a:t>
          </a:r>
          <a:endParaRPr lang="en-US" sz="3200" dirty="0">
            <a:latin typeface="TH SarabunPSK" pitchFamily="34" charset="-34"/>
            <a:cs typeface="TH SarabunPSK" pitchFamily="34" charset="-34"/>
          </a:endParaRPr>
        </a:p>
      </dgm:t>
    </dgm:pt>
    <dgm:pt modelId="{DA6929BC-65C2-4710-B8FF-46C93DA4EB93}" type="parTrans" cxnId="{72DB7FB8-1086-4EDD-86C4-3FB743EA3E82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4EC1337B-6802-43D8-B2F1-BC7ECBA2ABB2}" type="sibTrans" cxnId="{72DB7FB8-1086-4EDD-86C4-3FB743EA3E82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4BB6B94A-3DE2-4EE3-A6F9-2BB7E483327B}" type="pres">
      <dgm:prSet presAssocID="{4751C80E-2D89-4938-BEC3-5438AE19E155}" presName="Name0" presStyleCnt="0">
        <dgm:presLayoutVars>
          <dgm:dir/>
          <dgm:animLvl val="lvl"/>
          <dgm:resizeHandles val="exact"/>
        </dgm:presLayoutVars>
      </dgm:prSet>
      <dgm:spPr/>
    </dgm:pt>
    <dgm:pt modelId="{72D576DF-BD03-45BF-88E5-AB7BC9A2D4CA}" type="pres">
      <dgm:prSet presAssocID="{F4EE7C34-22ED-4908-8C64-7031AED099EB}" presName="linNode" presStyleCnt="0"/>
      <dgm:spPr/>
    </dgm:pt>
    <dgm:pt modelId="{A84A6994-02C1-4D43-9D97-02CDCB43E0AE}" type="pres">
      <dgm:prSet presAssocID="{F4EE7C34-22ED-4908-8C64-7031AED099E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9DF397A-9B8F-4936-A0B4-4E7FFEB7C207}" type="pres">
      <dgm:prSet presAssocID="{F4EE7C34-22ED-4908-8C64-7031AED099EB}" presName="descendantText" presStyleLbl="alignAccFollowNode1" presStyleIdx="0" presStyleCnt="3">
        <dgm:presLayoutVars>
          <dgm:bulletEnabled val="1"/>
        </dgm:presLayoutVars>
      </dgm:prSet>
      <dgm:spPr/>
    </dgm:pt>
    <dgm:pt modelId="{AEDD473B-98E1-4744-A4D8-C6F29ADDAF5D}" type="pres">
      <dgm:prSet presAssocID="{2405CB56-8156-4BB8-B3A5-1A6FC7A1CC39}" presName="sp" presStyleCnt="0"/>
      <dgm:spPr/>
    </dgm:pt>
    <dgm:pt modelId="{35303A5D-4050-4F27-AD6E-00BF9AAC1CEA}" type="pres">
      <dgm:prSet presAssocID="{9FF7E716-36FC-4805-93D1-BDFE7C0510B4}" presName="linNode" presStyleCnt="0"/>
      <dgm:spPr/>
    </dgm:pt>
    <dgm:pt modelId="{F0B4AD6A-16AA-4F2C-902C-95D749168963}" type="pres">
      <dgm:prSet presAssocID="{9FF7E716-36FC-4805-93D1-BDFE7C0510B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B9F2E9-BA52-437F-8466-24419992C72B}" type="pres">
      <dgm:prSet presAssocID="{9FF7E716-36FC-4805-93D1-BDFE7C0510B4}" presName="descendantText" presStyleLbl="alignAccFollowNode1" presStyleIdx="1" presStyleCnt="3">
        <dgm:presLayoutVars>
          <dgm:bulletEnabled val="1"/>
        </dgm:presLayoutVars>
      </dgm:prSet>
      <dgm:spPr/>
    </dgm:pt>
    <dgm:pt modelId="{4905B651-C240-44D8-BE39-D9D622A06092}" type="pres">
      <dgm:prSet presAssocID="{1D4DE5EE-0011-4C0E-8BB8-B2A250354305}" presName="sp" presStyleCnt="0"/>
      <dgm:spPr/>
    </dgm:pt>
    <dgm:pt modelId="{185394DE-5051-4CA3-9004-B5F0CADF326E}" type="pres">
      <dgm:prSet presAssocID="{3F516FF6-86E1-4032-B41B-8D8C86CAE03B}" presName="linNode" presStyleCnt="0"/>
      <dgm:spPr/>
    </dgm:pt>
    <dgm:pt modelId="{9C1635C1-83CF-4254-87A6-6D8B4D6DDBAB}" type="pres">
      <dgm:prSet presAssocID="{3F516FF6-86E1-4032-B41B-8D8C86CAE03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26950A-EA23-4E47-AAD8-3606A1D5A3CD}" type="pres">
      <dgm:prSet presAssocID="{3F516FF6-86E1-4032-B41B-8D8C86CAE03B}" presName="descendantText" presStyleLbl="alignAccFollowNode1" presStyleIdx="2" presStyleCnt="3" custLinFactNeighborX="0" custLinFactNeighborY="2345">
        <dgm:presLayoutVars>
          <dgm:bulletEnabled val="1"/>
        </dgm:presLayoutVars>
      </dgm:prSet>
      <dgm:spPr/>
    </dgm:pt>
  </dgm:ptLst>
  <dgm:cxnLst>
    <dgm:cxn modelId="{9A15551C-D418-4A6A-80E8-2ECFDB3777F3}" srcId="{4751C80E-2D89-4938-BEC3-5438AE19E155}" destId="{F4EE7C34-22ED-4908-8C64-7031AED099EB}" srcOrd="0" destOrd="0" parTransId="{C58EA87C-6CE4-4D97-913A-91D89929F1CA}" sibTransId="{2405CB56-8156-4BB8-B3A5-1A6FC7A1CC39}"/>
    <dgm:cxn modelId="{4519F37E-4C1A-4DE3-B1E8-B89B095CABA4}" type="presOf" srcId="{401CDA01-0584-4CB0-848C-92E8ACF9ABD9}" destId="{49DF397A-9B8F-4936-A0B4-4E7FFEB7C207}" srcOrd="0" destOrd="0" presId="urn:microsoft.com/office/officeart/2005/8/layout/vList5"/>
    <dgm:cxn modelId="{4D3E1E06-2ADB-4903-9BC5-4E0B877F4F94}" type="presOf" srcId="{A31C7AEC-2A3D-48F7-A29B-16964B686C92}" destId="{96B9F2E9-BA52-437F-8466-24419992C72B}" srcOrd="0" destOrd="0" presId="urn:microsoft.com/office/officeart/2005/8/layout/vList5"/>
    <dgm:cxn modelId="{1EACFBEA-5E9E-4A1C-B60C-F8244E45A43E}" type="presOf" srcId="{3F516FF6-86E1-4032-B41B-8D8C86CAE03B}" destId="{9C1635C1-83CF-4254-87A6-6D8B4D6DDBAB}" srcOrd="0" destOrd="0" presId="urn:microsoft.com/office/officeart/2005/8/layout/vList5"/>
    <dgm:cxn modelId="{412C8F26-2026-4BB7-88F3-C6E951C1FD2E}" srcId="{F4EE7C34-22ED-4908-8C64-7031AED099EB}" destId="{401CDA01-0584-4CB0-848C-92E8ACF9ABD9}" srcOrd="0" destOrd="0" parTransId="{2CE0C687-28D3-4B23-AA4E-987D27B9BBDD}" sibTransId="{A33D995E-8985-4CAB-8C88-84EC05F30307}"/>
    <dgm:cxn modelId="{0D9182B9-77F5-4F2A-9276-1E816E901163}" srcId="{4751C80E-2D89-4938-BEC3-5438AE19E155}" destId="{9FF7E716-36FC-4805-93D1-BDFE7C0510B4}" srcOrd="1" destOrd="0" parTransId="{649F6771-DDC9-48A4-B3E1-188850DD9A3C}" sibTransId="{1D4DE5EE-0011-4C0E-8BB8-B2A250354305}"/>
    <dgm:cxn modelId="{72DB7FB8-1086-4EDD-86C4-3FB743EA3E82}" srcId="{3F516FF6-86E1-4032-B41B-8D8C86CAE03B}" destId="{C857BCF2-AD15-44E5-820C-2901C612C6F8}" srcOrd="0" destOrd="0" parTransId="{DA6929BC-65C2-4710-B8FF-46C93DA4EB93}" sibTransId="{4EC1337B-6802-43D8-B2F1-BC7ECBA2ABB2}"/>
    <dgm:cxn modelId="{03FC5446-77BB-4EC0-B1D1-1741B5F85A9A}" type="presOf" srcId="{4751C80E-2D89-4938-BEC3-5438AE19E155}" destId="{4BB6B94A-3DE2-4EE3-A6F9-2BB7E483327B}" srcOrd="0" destOrd="0" presId="urn:microsoft.com/office/officeart/2005/8/layout/vList5"/>
    <dgm:cxn modelId="{AED60D77-1618-4127-A04F-2BF742A7F186}" srcId="{4751C80E-2D89-4938-BEC3-5438AE19E155}" destId="{3F516FF6-86E1-4032-B41B-8D8C86CAE03B}" srcOrd="2" destOrd="0" parTransId="{EDF0C2C9-C6B4-429F-BA28-B198D75F84E7}" sibTransId="{A1767AB4-F889-4E0C-AFD1-2EF5978FBBAB}"/>
    <dgm:cxn modelId="{C995535B-29B6-4F54-8FB4-8741E1CC3154}" srcId="{9FF7E716-36FC-4805-93D1-BDFE7C0510B4}" destId="{A31C7AEC-2A3D-48F7-A29B-16964B686C92}" srcOrd="0" destOrd="0" parTransId="{6622926A-B035-4F33-B36D-81584C61516C}" sibTransId="{B84CDCA3-7830-49E8-B6EF-92B189F5F025}"/>
    <dgm:cxn modelId="{494D9BE6-AD0A-49E8-8C9E-EF7839179238}" type="presOf" srcId="{C857BCF2-AD15-44E5-820C-2901C612C6F8}" destId="{4426950A-EA23-4E47-AAD8-3606A1D5A3CD}" srcOrd="0" destOrd="0" presId="urn:microsoft.com/office/officeart/2005/8/layout/vList5"/>
    <dgm:cxn modelId="{A52C55E5-AAD3-4C83-AD19-228603CB351B}" type="presOf" srcId="{9FF7E716-36FC-4805-93D1-BDFE7C0510B4}" destId="{F0B4AD6A-16AA-4F2C-902C-95D749168963}" srcOrd="0" destOrd="0" presId="urn:microsoft.com/office/officeart/2005/8/layout/vList5"/>
    <dgm:cxn modelId="{EFF77D37-0B3B-4E4B-99A2-6AA1606EBECE}" type="presOf" srcId="{F4EE7C34-22ED-4908-8C64-7031AED099EB}" destId="{A84A6994-02C1-4D43-9D97-02CDCB43E0AE}" srcOrd="0" destOrd="0" presId="urn:microsoft.com/office/officeart/2005/8/layout/vList5"/>
    <dgm:cxn modelId="{4D2C4910-B0ED-4130-A12C-EFBD2306C716}" type="presParOf" srcId="{4BB6B94A-3DE2-4EE3-A6F9-2BB7E483327B}" destId="{72D576DF-BD03-45BF-88E5-AB7BC9A2D4CA}" srcOrd="0" destOrd="0" presId="urn:microsoft.com/office/officeart/2005/8/layout/vList5"/>
    <dgm:cxn modelId="{3DFD7688-48FD-4C55-B220-73DC18C6DE4D}" type="presParOf" srcId="{72D576DF-BD03-45BF-88E5-AB7BC9A2D4CA}" destId="{A84A6994-02C1-4D43-9D97-02CDCB43E0AE}" srcOrd="0" destOrd="0" presId="urn:microsoft.com/office/officeart/2005/8/layout/vList5"/>
    <dgm:cxn modelId="{330ADC28-5743-4B2D-80A8-4FA3F5668A00}" type="presParOf" srcId="{72D576DF-BD03-45BF-88E5-AB7BC9A2D4CA}" destId="{49DF397A-9B8F-4936-A0B4-4E7FFEB7C207}" srcOrd="1" destOrd="0" presId="urn:microsoft.com/office/officeart/2005/8/layout/vList5"/>
    <dgm:cxn modelId="{28D9D258-047F-4C05-A8FD-CB2BE9FA34B6}" type="presParOf" srcId="{4BB6B94A-3DE2-4EE3-A6F9-2BB7E483327B}" destId="{AEDD473B-98E1-4744-A4D8-C6F29ADDAF5D}" srcOrd="1" destOrd="0" presId="urn:microsoft.com/office/officeart/2005/8/layout/vList5"/>
    <dgm:cxn modelId="{2C0E401A-D3AE-429B-8CE2-AF1DCAD32515}" type="presParOf" srcId="{4BB6B94A-3DE2-4EE3-A6F9-2BB7E483327B}" destId="{35303A5D-4050-4F27-AD6E-00BF9AAC1CEA}" srcOrd="2" destOrd="0" presId="urn:microsoft.com/office/officeart/2005/8/layout/vList5"/>
    <dgm:cxn modelId="{1B918946-BEFB-483C-9422-DB5A94080D81}" type="presParOf" srcId="{35303A5D-4050-4F27-AD6E-00BF9AAC1CEA}" destId="{F0B4AD6A-16AA-4F2C-902C-95D749168963}" srcOrd="0" destOrd="0" presId="urn:microsoft.com/office/officeart/2005/8/layout/vList5"/>
    <dgm:cxn modelId="{66F0C1C2-03F0-4542-A6DC-E95325E87FE1}" type="presParOf" srcId="{35303A5D-4050-4F27-AD6E-00BF9AAC1CEA}" destId="{96B9F2E9-BA52-437F-8466-24419992C72B}" srcOrd="1" destOrd="0" presId="urn:microsoft.com/office/officeart/2005/8/layout/vList5"/>
    <dgm:cxn modelId="{EAB9BD99-FC29-4F97-878B-9C7FB296B60B}" type="presParOf" srcId="{4BB6B94A-3DE2-4EE3-A6F9-2BB7E483327B}" destId="{4905B651-C240-44D8-BE39-D9D622A06092}" srcOrd="3" destOrd="0" presId="urn:microsoft.com/office/officeart/2005/8/layout/vList5"/>
    <dgm:cxn modelId="{233D6B7C-C42A-4C71-93EE-BABCB0C76EB9}" type="presParOf" srcId="{4BB6B94A-3DE2-4EE3-A6F9-2BB7E483327B}" destId="{185394DE-5051-4CA3-9004-B5F0CADF326E}" srcOrd="4" destOrd="0" presId="urn:microsoft.com/office/officeart/2005/8/layout/vList5"/>
    <dgm:cxn modelId="{B6D204DD-B732-4CE1-9F8E-28FE0E029161}" type="presParOf" srcId="{185394DE-5051-4CA3-9004-B5F0CADF326E}" destId="{9C1635C1-83CF-4254-87A6-6D8B4D6DDBAB}" srcOrd="0" destOrd="0" presId="urn:microsoft.com/office/officeart/2005/8/layout/vList5"/>
    <dgm:cxn modelId="{0610EC3B-8F5D-471D-82E8-5D1C40C0BC80}" type="presParOf" srcId="{185394DE-5051-4CA3-9004-B5F0CADF326E}" destId="{4426950A-EA23-4E47-AAD8-3606A1D5A3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51C80E-2D89-4938-BEC3-5438AE19E155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4EE7C34-22ED-4908-8C64-7031AED099EB}">
      <dgm:prSet phldrT="[Text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วท.</a:t>
          </a:r>
          <a:endParaRPr lang="en-US" sz="3200" b="1" dirty="0">
            <a:latin typeface="TH SarabunPSK" pitchFamily="34" charset="-34"/>
            <a:cs typeface="TH SarabunPSK" pitchFamily="34" charset="-34"/>
          </a:endParaRPr>
        </a:p>
      </dgm:t>
    </dgm:pt>
    <dgm:pt modelId="{C58EA87C-6CE4-4D97-913A-91D89929F1CA}" type="parTrans" cxnId="{9A15551C-D418-4A6A-80E8-2ECFDB3777F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2405CB56-8156-4BB8-B3A5-1A6FC7A1CC39}" type="sibTrans" cxnId="{9A15551C-D418-4A6A-80E8-2ECFDB3777F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401CDA01-0584-4CB0-848C-92E8ACF9ABD9}">
      <dgm:prSet phldrT="[Text]" custT="1"/>
      <dgm:spPr/>
      <dgm:t>
        <a:bodyPr/>
        <a:lstStyle/>
        <a:p>
          <a:r>
            <a:rPr lang="th-TH" sz="3200" dirty="0">
              <a:latin typeface="TH SarabunPSK" pitchFamily="34" charset="-34"/>
              <a:cs typeface="TH SarabunPSK" pitchFamily="34" charset="-34"/>
            </a:rPr>
            <a:t>ศช.</a:t>
          </a:r>
          <a:endParaRPr lang="en-US" sz="3200" dirty="0">
            <a:latin typeface="TH SarabunPSK" pitchFamily="34" charset="-34"/>
            <a:cs typeface="TH SarabunPSK" pitchFamily="34" charset="-34"/>
          </a:endParaRPr>
        </a:p>
      </dgm:t>
    </dgm:pt>
    <dgm:pt modelId="{2CE0C687-28D3-4B23-AA4E-987D27B9BBDD}" type="parTrans" cxnId="{412C8F26-2026-4BB7-88F3-C6E951C1FD2E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A33D995E-8985-4CAB-8C88-84EC05F30307}" type="sibTrans" cxnId="{412C8F26-2026-4BB7-88F3-C6E951C1FD2E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9FF7E716-36FC-4805-93D1-BDFE7C0510B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000" b="1" dirty="0">
              <a:latin typeface="TH SarabunPSK" pitchFamily="34" charset="-34"/>
              <a:cs typeface="TH SarabunPSK" pitchFamily="34" charset="-34"/>
            </a:rPr>
            <a:t>รัฐวิสาหกิจ/เอกชน</a:t>
          </a:r>
          <a:endParaRPr lang="en-US" sz="3000" b="1" dirty="0">
            <a:latin typeface="TH SarabunPSK" pitchFamily="34" charset="-34"/>
            <a:cs typeface="TH SarabunPSK" pitchFamily="34" charset="-34"/>
          </a:endParaRPr>
        </a:p>
      </dgm:t>
    </dgm:pt>
    <dgm:pt modelId="{649F6771-DDC9-48A4-B3E1-188850DD9A3C}" type="parTrans" cxnId="{0D9182B9-77F5-4F2A-9276-1E816E90116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1D4DE5EE-0011-4C0E-8BB8-B2A250354305}" type="sibTrans" cxnId="{0D9182B9-77F5-4F2A-9276-1E816E901163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A31C7AEC-2A3D-48F7-A29B-16964B686C92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TH SarabunPSK" pitchFamily="34" charset="-34"/>
              <a:cs typeface="TH SarabunPSK" pitchFamily="34" charset="-34"/>
            </a:rPr>
            <a:t>CP/</a:t>
          </a:r>
          <a:r>
            <a:rPr lang="th-TH" sz="3200" dirty="0">
              <a:latin typeface="TH SarabunPSK" pitchFamily="34" charset="-34"/>
              <a:cs typeface="TH SarabunPSK" pitchFamily="34" charset="-34"/>
            </a:rPr>
            <a:t>ปตท./กฟผ.</a:t>
          </a:r>
          <a:endParaRPr lang="en-US" sz="3200" dirty="0">
            <a:latin typeface="TH SarabunPSK" pitchFamily="34" charset="-34"/>
            <a:cs typeface="TH SarabunPSK" pitchFamily="34" charset="-34"/>
          </a:endParaRPr>
        </a:p>
      </dgm:t>
    </dgm:pt>
    <dgm:pt modelId="{6622926A-B035-4F33-B36D-81584C61516C}" type="parTrans" cxnId="{C995535B-29B6-4F54-8FB4-8741E1CC3154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B84CDCA3-7830-49E8-B6EF-92B189F5F025}" type="sibTrans" cxnId="{C995535B-29B6-4F54-8FB4-8741E1CC3154}">
      <dgm:prSet/>
      <dgm:spPr/>
      <dgm:t>
        <a:bodyPr/>
        <a:lstStyle/>
        <a:p>
          <a:endParaRPr lang="en-US" sz="3200">
            <a:latin typeface="TH SarabunPSK" pitchFamily="34" charset="-34"/>
            <a:cs typeface="TH SarabunPSK" pitchFamily="34" charset="-34"/>
          </a:endParaRPr>
        </a:p>
      </dgm:t>
    </dgm:pt>
    <dgm:pt modelId="{4BB6B94A-3DE2-4EE3-A6F9-2BB7E483327B}" type="pres">
      <dgm:prSet presAssocID="{4751C80E-2D89-4938-BEC3-5438AE19E155}" presName="Name0" presStyleCnt="0">
        <dgm:presLayoutVars>
          <dgm:dir/>
          <dgm:animLvl val="lvl"/>
          <dgm:resizeHandles val="exact"/>
        </dgm:presLayoutVars>
      </dgm:prSet>
      <dgm:spPr/>
    </dgm:pt>
    <dgm:pt modelId="{72D576DF-BD03-45BF-88E5-AB7BC9A2D4CA}" type="pres">
      <dgm:prSet presAssocID="{F4EE7C34-22ED-4908-8C64-7031AED099EB}" presName="linNode" presStyleCnt="0"/>
      <dgm:spPr/>
    </dgm:pt>
    <dgm:pt modelId="{A84A6994-02C1-4D43-9D97-02CDCB43E0AE}" type="pres">
      <dgm:prSet presAssocID="{F4EE7C34-22ED-4908-8C64-7031AED099E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9DF397A-9B8F-4936-A0B4-4E7FFEB7C207}" type="pres">
      <dgm:prSet presAssocID="{F4EE7C34-22ED-4908-8C64-7031AED099EB}" presName="descendantText" presStyleLbl="alignAccFollowNode1" presStyleIdx="0" presStyleCnt="2">
        <dgm:presLayoutVars>
          <dgm:bulletEnabled val="1"/>
        </dgm:presLayoutVars>
      </dgm:prSet>
      <dgm:spPr/>
    </dgm:pt>
    <dgm:pt modelId="{AEDD473B-98E1-4744-A4D8-C6F29ADDAF5D}" type="pres">
      <dgm:prSet presAssocID="{2405CB56-8156-4BB8-B3A5-1A6FC7A1CC39}" presName="sp" presStyleCnt="0"/>
      <dgm:spPr/>
    </dgm:pt>
    <dgm:pt modelId="{35303A5D-4050-4F27-AD6E-00BF9AAC1CEA}" type="pres">
      <dgm:prSet presAssocID="{9FF7E716-36FC-4805-93D1-BDFE7C0510B4}" presName="linNode" presStyleCnt="0"/>
      <dgm:spPr/>
    </dgm:pt>
    <dgm:pt modelId="{F0B4AD6A-16AA-4F2C-902C-95D749168963}" type="pres">
      <dgm:prSet presAssocID="{9FF7E716-36FC-4805-93D1-BDFE7C0510B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6B9F2E9-BA52-437F-8466-24419992C72B}" type="pres">
      <dgm:prSet presAssocID="{9FF7E716-36FC-4805-93D1-BDFE7C0510B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137E1A2-4DA5-45BD-A637-233B34797517}" type="presOf" srcId="{4751C80E-2D89-4938-BEC3-5438AE19E155}" destId="{4BB6B94A-3DE2-4EE3-A6F9-2BB7E483327B}" srcOrd="0" destOrd="0" presId="urn:microsoft.com/office/officeart/2005/8/layout/vList5"/>
    <dgm:cxn modelId="{6453B39E-3D36-4F87-9050-82DB231C9619}" type="presOf" srcId="{9FF7E716-36FC-4805-93D1-BDFE7C0510B4}" destId="{F0B4AD6A-16AA-4F2C-902C-95D749168963}" srcOrd="0" destOrd="0" presId="urn:microsoft.com/office/officeart/2005/8/layout/vList5"/>
    <dgm:cxn modelId="{003C39D5-EE3A-4D2D-A60A-67D7E5EC4EC2}" type="presOf" srcId="{401CDA01-0584-4CB0-848C-92E8ACF9ABD9}" destId="{49DF397A-9B8F-4936-A0B4-4E7FFEB7C207}" srcOrd="0" destOrd="0" presId="urn:microsoft.com/office/officeart/2005/8/layout/vList5"/>
    <dgm:cxn modelId="{4A6A8550-EC8C-4FAE-B9A9-8841CB5E062B}" type="presOf" srcId="{A31C7AEC-2A3D-48F7-A29B-16964B686C92}" destId="{96B9F2E9-BA52-437F-8466-24419992C72B}" srcOrd="0" destOrd="0" presId="urn:microsoft.com/office/officeart/2005/8/layout/vList5"/>
    <dgm:cxn modelId="{412C8F26-2026-4BB7-88F3-C6E951C1FD2E}" srcId="{F4EE7C34-22ED-4908-8C64-7031AED099EB}" destId="{401CDA01-0584-4CB0-848C-92E8ACF9ABD9}" srcOrd="0" destOrd="0" parTransId="{2CE0C687-28D3-4B23-AA4E-987D27B9BBDD}" sibTransId="{A33D995E-8985-4CAB-8C88-84EC05F30307}"/>
    <dgm:cxn modelId="{9A15551C-D418-4A6A-80E8-2ECFDB3777F3}" srcId="{4751C80E-2D89-4938-BEC3-5438AE19E155}" destId="{F4EE7C34-22ED-4908-8C64-7031AED099EB}" srcOrd="0" destOrd="0" parTransId="{C58EA87C-6CE4-4D97-913A-91D89929F1CA}" sibTransId="{2405CB56-8156-4BB8-B3A5-1A6FC7A1CC39}"/>
    <dgm:cxn modelId="{C995535B-29B6-4F54-8FB4-8741E1CC3154}" srcId="{9FF7E716-36FC-4805-93D1-BDFE7C0510B4}" destId="{A31C7AEC-2A3D-48F7-A29B-16964B686C92}" srcOrd="0" destOrd="0" parTransId="{6622926A-B035-4F33-B36D-81584C61516C}" sibTransId="{B84CDCA3-7830-49E8-B6EF-92B189F5F025}"/>
    <dgm:cxn modelId="{A5214893-43FB-4776-9C82-5967F52E5674}" type="presOf" srcId="{F4EE7C34-22ED-4908-8C64-7031AED099EB}" destId="{A84A6994-02C1-4D43-9D97-02CDCB43E0AE}" srcOrd="0" destOrd="0" presId="urn:microsoft.com/office/officeart/2005/8/layout/vList5"/>
    <dgm:cxn modelId="{0D9182B9-77F5-4F2A-9276-1E816E901163}" srcId="{4751C80E-2D89-4938-BEC3-5438AE19E155}" destId="{9FF7E716-36FC-4805-93D1-BDFE7C0510B4}" srcOrd="1" destOrd="0" parTransId="{649F6771-DDC9-48A4-B3E1-188850DD9A3C}" sibTransId="{1D4DE5EE-0011-4C0E-8BB8-B2A250354305}"/>
    <dgm:cxn modelId="{5205D5FE-4104-4870-AFA4-CE79122E3F97}" type="presParOf" srcId="{4BB6B94A-3DE2-4EE3-A6F9-2BB7E483327B}" destId="{72D576DF-BD03-45BF-88E5-AB7BC9A2D4CA}" srcOrd="0" destOrd="0" presId="urn:microsoft.com/office/officeart/2005/8/layout/vList5"/>
    <dgm:cxn modelId="{C46ACD3B-1F50-4639-B4B3-F305BB6FBC74}" type="presParOf" srcId="{72D576DF-BD03-45BF-88E5-AB7BC9A2D4CA}" destId="{A84A6994-02C1-4D43-9D97-02CDCB43E0AE}" srcOrd="0" destOrd="0" presId="urn:microsoft.com/office/officeart/2005/8/layout/vList5"/>
    <dgm:cxn modelId="{138754D2-9F9A-44CE-9326-C8EBEA97710C}" type="presParOf" srcId="{72D576DF-BD03-45BF-88E5-AB7BC9A2D4CA}" destId="{49DF397A-9B8F-4936-A0B4-4E7FFEB7C207}" srcOrd="1" destOrd="0" presId="urn:microsoft.com/office/officeart/2005/8/layout/vList5"/>
    <dgm:cxn modelId="{640089B6-DAE7-4204-9059-05F1F36CDE00}" type="presParOf" srcId="{4BB6B94A-3DE2-4EE3-A6F9-2BB7E483327B}" destId="{AEDD473B-98E1-4744-A4D8-C6F29ADDAF5D}" srcOrd="1" destOrd="0" presId="urn:microsoft.com/office/officeart/2005/8/layout/vList5"/>
    <dgm:cxn modelId="{DE2D2DCC-D2A8-4CD0-9610-837198CB75B3}" type="presParOf" srcId="{4BB6B94A-3DE2-4EE3-A6F9-2BB7E483327B}" destId="{35303A5D-4050-4F27-AD6E-00BF9AAC1CEA}" srcOrd="2" destOrd="0" presId="urn:microsoft.com/office/officeart/2005/8/layout/vList5"/>
    <dgm:cxn modelId="{2B2BFDA7-6572-4A66-925A-6C6E43F6058C}" type="presParOf" srcId="{35303A5D-4050-4F27-AD6E-00BF9AAC1CEA}" destId="{F0B4AD6A-16AA-4F2C-902C-95D749168963}" srcOrd="0" destOrd="0" presId="urn:microsoft.com/office/officeart/2005/8/layout/vList5"/>
    <dgm:cxn modelId="{3A8B58D5-89D7-4F1B-BE04-77F8B64E6389}" type="presParOf" srcId="{35303A5D-4050-4F27-AD6E-00BF9AAC1CEA}" destId="{96B9F2E9-BA52-437F-8466-24419992C7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196BF-4DC0-4C67-8ABC-7B1244DB43AA}">
      <dsp:nvSpPr>
        <dsp:cNvPr id="0" name=""/>
        <dsp:cNvSpPr/>
      </dsp:nvSpPr>
      <dsp:spPr>
        <a:xfrm>
          <a:off x="2399144" y="107248"/>
          <a:ext cx="1698671" cy="883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IT๙" pitchFamily="34" charset="-34"/>
              <a:cs typeface="TH SarabunIT๙" pitchFamily="34" charset="-34"/>
            </a:rPr>
            <a:t>เกษตรกรรม</a:t>
          </a:r>
          <a:endParaRPr lang="en-US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2442284" y="150388"/>
        <a:ext cx="1612391" cy="797440"/>
      </dsp:txXfrm>
    </dsp:sp>
    <dsp:sp modelId="{5AA7D8BA-3542-4808-AF36-C0EFE5A718DC}">
      <dsp:nvSpPr>
        <dsp:cNvPr id="0" name=""/>
        <dsp:cNvSpPr/>
      </dsp:nvSpPr>
      <dsp:spPr>
        <a:xfrm>
          <a:off x="2646960" y="810224"/>
          <a:ext cx="3118118" cy="3118118"/>
        </a:xfrm>
        <a:custGeom>
          <a:avLst/>
          <a:gdLst/>
          <a:ahLst/>
          <a:cxnLst/>
          <a:rect l="0" t="0" r="0" b="0"/>
          <a:pathLst>
            <a:path>
              <a:moveTo>
                <a:pt x="1467652" y="2681"/>
              </a:moveTo>
              <a:arcTo wR="1559059" hR="1559059" stAng="15998333" swAng="38465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8330-5E0F-4FE9-B292-628B9E5972D2}">
      <dsp:nvSpPr>
        <dsp:cNvPr id="0" name=""/>
        <dsp:cNvSpPr/>
      </dsp:nvSpPr>
      <dsp:spPr>
        <a:xfrm>
          <a:off x="4850914" y="1622161"/>
          <a:ext cx="1522602" cy="8422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IT๙" pitchFamily="34" charset="-34"/>
              <a:cs typeface="TH SarabunIT๙" pitchFamily="34" charset="-34"/>
            </a:rPr>
            <a:t>ท่องเที่ยว</a:t>
          </a:r>
          <a:endParaRPr lang="en-US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4892027" y="1663274"/>
        <a:ext cx="1440376" cy="759977"/>
      </dsp:txXfrm>
    </dsp:sp>
    <dsp:sp modelId="{1080C983-E9D4-4F49-9EFA-DDAA10E463C2}">
      <dsp:nvSpPr>
        <dsp:cNvPr id="0" name=""/>
        <dsp:cNvSpPr/>
      </dsp:nvSpPr>
      <dsp:spPr>
        <a:xfrm>
          <a:off x="2663607" y="128472"/>
          <a:ext cx="3118118" cy="3118118"/>
        </a:xfrm>
        <a:custGeom>
          <a:avLst/>
          <a:gdLst/>
          <a:ahLst/>
          <a:cxnLst/>
          <a:rect l="0" t="0" r="0" b="0"/>
          <a:pathLst>
            <a:path>
              <a:moveTo>
                <a:pt x="2902614" y="2349960"/>
              </a:moveTo>
              <a:arcTo wR="1559059" hR="1559059" stAng="1829025" swAng="370348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01FD1-E3CC-48C5-A3AC-B1C9D3354971}">
      <dsp:nvSpPr>
        <dsp:cNvPr id="0" name=""/>
        <dsp:cNvSpPr/>
      </dsp:nvSpPr>
      <dsp:spPr>
        <a:xfrm>
          <a:off x="2350630" y="3123808"/>
          <a:ext cx="1795698" cy="8386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IT๙" pitchFamily="34" charset="-34"/>
              <a:cs typeface="TH SarabunIT๙" pitchFamily="34" charset="-34"/>
            </a:rPr>
            <a:t>ประมง</a:t>
          </a:r>
          <a:endParaRPr lang="en-US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2391570" y="3164748"/>
        <a:ext cx="1713818" cy="756785"/>
      </dsp:txXfrm>
    </dsp:sp>
    <dsp:sp modelId="{7B1E7E1A-CA4C-4B22-904E-D93AE72C894C}">
      <dsp:nvSpPr>
        <dsp:cNvPr id="0" name=""/>
        <dsp:cNvSpPr/>
      </dsp:nvSpPr>
      <dsp:spPr>
        <a:xfrm>
          <a:off x="688400" y="130019"/>
          <a:ext cx="3118118" cy="3118118"/>
        </a:xfrm>
        <a:custGeom>
          <a:avLst/>
          <a:gdLst/>
          <a:ahLst/>
          <a:cxnLst/>
          <a:rect l="0" t="0" r="0" b="0"/>
          <a:pathLst>
            <a:path>
              <a:moveTo>
                <a:pt x="1645743" y="3115706"/>
              </a:moveTo>
              <a:arcTo wR="1559059" hR="1559059" stAng="5208761" swAng="37656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0881-519B-4612-8824-139D51456238}">
      <dsp:nvSpPr>
        <dsp:cNvPr id="0" name=""/>
        <dsp:cNvSpPr/>
      </dsp:nvSpPr>
      <dsp:spPr>
        <a:xfrm>
          <a:off x="76198" y="1622161"/>
          <a:ext cx="1562522" cy="8422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IT๙" pitchFamily="34" charset="-34"/>
              <a:cs typeface="TH SarabunIT๙" pitchFamily="34" charset="-34"/>
            </a:rPr>
            <a:t>ป่าไม้</a:t>
          </a:r>
          <a:endParaRPr lang="en-US" sz="2800" b="1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117311" y="1663274"/>
        <a:ext cx="1480296" cy="759977"/>
      </dsp:txXfrm>
    </dsp:sp>
    <dsp:sp modelId="{F7505AC9-8251-4B75-B767-5C49DA5B83FB}">
      <dsp:nvSpPr>
        <dsp:cNvPr id="0" name=""/>
        <dsp:cNvSpPr/>
      </dsp:nvSpPr>
      <dsp:spPr>
        <a:xfrm>
          <a:off x="705291" y="808145"/>
          <a:ext cx="3118118" cy="3118118"/>
        </a:xfrm>
        <a:custGeom>
          <a:avLst/>
          <a:gdLst/>
          <a:ahLst/>
          <a:cxnLst/>
          <a:rect l="0" t="0" r="0" b="0"/>
          <a:pathLst>
            <a:path>
              <a:moveTo>
                <a:pt x="197784" y="799060"/>
              </a:moveTo>
              <a:arcTo wR="1559059" hR="1559059" stAng="12550475" swAng="390946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F397A-9B8F-4936-A0B4-4E7FFEB7C207}">
      <dsp:nvSpPr>
        <dsp:cNvPr id="0" name=""/>
        <dsp:cNvSpPr/>
      </dsp:nvSpPr>
      <dsp:spPr>
        <a:xfrm rot="5400000">
          <a:off x="2807160" y="-1044065"/>
          <a:ext cx="707231" cy="29748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TH SarabunPSK" pitchFamily="34" charset="-34"/>
              <a:cs typeface="TH SarabunPSK" pitchFamily="34" charset="-34"/>
            </a:rPr>
            <a:t>สผ./อส./ทช./สพภ.</a:t>
          </a:r>
          <a:endParaRPr lang="en-US" sz="32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673352" y="124267"/>
        <a:ext cx="2940324" cy="638183"/>
      </dsp:txXfrm>
    </dsp:sp>
    <dsp:sp modelId="{A84A6994-02C1-4D43-9D97-02CDCB43E0AE}">
      <dsp:nvSpPr>
        <dsp:cNvPr id="0" name=""/>
        <dsp:cNvSpPr/>
      </dsp:nvSpPr>
      <dsp:spPr>
        <a:xfrm>
          <a:off x="0" y="1339"/>
          <a:ext cx="1673352" cy="884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ทส.</a:t>
          </a:r>
          <a:endParaRPr lang="en-US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3155" y="44494"/>
        <a:ext cx="1587042" cy="797729"/>
      </dsp:txXfrm>
    </dsp:sp>
    <dsp:sp modelId="{96B9F2E9-BA52-437F-8466-24419992C72B}">
      <dsp:nvSpPr>
        <dsp:cNvPr id="0" name=""/>
        <dsp:cNvSpPr/>
      </dsp:nvSpPr>
      <dsp:spPr>
        <a:xfrm rot="5400000">
          <a:off x="2807160" y="-115824"/>
          <a:ext cx="707231" cy="2974848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TH SarabunPSK" pitchFamily="34" charset="-34"/>
              <a:cs typeface="TH SarabunPSK" pitchFamily="34" charset="-34"/>
            </a:rPr>
            <a:t>พด./กวก./ปศ.</a:t>
          </a:r>
          <a:endParaRPr lang="en-US" sz="32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673352" y="1052508"/>
        <a:ext cx="2940324" cy="638183"/>
      </dsp:txXfrm>
    </dsp:sp>
    <dsp:sp modelId="{F0B4AD6A-16AA-4F2C-902C-95D749168963}">
      <dsp:nvSpPr>
        <dsp:cNvPr id="0" name=""/>
        <dsp:cNvSpPr/>
      </dsp:nvSpPr>
      <dsp:spPr>
        <a:xfrm>
          <a:off x="0" y="929580"/>
          <a:ext cx="1673352" cy="88403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กษ.</a:t>
          </a:r>
          <a:endParaRPr lang="en-US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3155" y="972735"/>
        <a:ext cx="1587042" cy="797729"/>
      </dsp:txXfrm>
    </dsp:sp>
    <dsp:sp modelId="{4426950A-EA23-4E47-AAD8-3606A1D5A3CD}">
      <dsp:nvSpPr>
        <dsp:cNvPr id="0" name=""/>
        <dsp:cNvSpPr/>
      </dsp:nvSpPr>
      <dsp:spPr>
        <a:xfrm rot="5400000">
          <a:off x="2807160" y="829001"/>
          <a:ext cx="707231" cy="297484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TH SarabunPSK" pitchFamily="34" charset="-34"/>
              <a:cs typeface="TH SarabunPSK" pitchFamily="34" charset="-34"/>
            </a:rPr>
            <a:t>กรมองค์การระหว่างประเทศ</a:t>
          </a:r>
          <a:endParaRPr lang="en-US" sz="32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673352" y="1997333"/>
        <a:ext cx="2940324" cy="638183"/>
      </dsp:txXfrm>
    </dsp:sp>
    <dsp:sp modelId="{9C1635C1-83CF-4254-87A6-6D8B4D6DDBAB}">
      <dsp:nvSpPr>
        <dsp:cNvPr id="0" name=""/>
        <dsp:cNvSpPr/>
      </dsp:nvSpPr>
      <dsp:spPr>
        <a:xfrm>
          <a:off x="0" y="1857821"/>
          <a:ext cx="1673352" cy="88403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กต.</a:t>
          </a:r>
          <a:endParaRPr lang="en-US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3155" y="1900976"/>
        <a:ext cx="1587042" cy="797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F397A-9B8F-4936-A0B4-4E7FFEB7C207}">
      <dsp:nvSpPr>
        <dsp:cNvPr id="0" name=""/>
        <dsp:cNvSpPr/>
      </dsp:nvSpPr>
      <dsp:spPr>
        <a:xfrm rot="5400000">
          <a:off x="2808901" y="-1047559"/>
          <a:ext cx="703748" cy="29748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TH SarabunPSK" pitchFamily="34" charset="-34"/>
              <a:cs typeface="TH SarabunPSK" pitchFamily="34" charset="-34"/>
            </a:rPr>
            <a:t>ศช.</a:t>
          </a:r>
          <a:endParaRPr lang="en-US" sz="32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673351" y="122345"/>
        <a:ext cx="2940494" cy="635040"/>
      </dsp:txXfrm>
    </dsp:sp>
    <dsp:sp modelId="{A84A6994-02C1-4D43-9D97-02CDCB43E0AE}">
      <dsp:nvSpPr>
        <dsp:cNvPr id="0" name=""/>
        <dsp:cNvSpPr/>
      </dsp:nvSpPr>
      <dsp:spPr>
        <a:xfrm>
          <a:off x="0" y="22"/>
          <a:ext cx="1673352" cy="879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วท.</a:t>
          </a:r>
          <a:endParaRPr lang="en-US" sz="3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943" y="42965"/>
        <a:ext cx="1587466" cy="793799"/>
      </dsp:txXfrm>
    </dsp:sp>
    <dsp:sp modelId="{96B9F2E9-BA52-437F-8466-24419992C72B}">
      <dsp:nvSpPr>
        <dsp:cNvPr id="0" name=""/>
        <dsp:cNvSpPr/>
      </dsp:nvSpPr>
      <dsp:spPr>
        <a:xfrm rot="5400000">
          <a:off x="2808901" y="-123888"/>
          <a:ext cx="703748" cy="297484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H SarabunPSK" pitchFamily="34" charset="-34"/>
              <a:cs typeface="TH SarabunPSK" pitchFamily="34" charset="-34"/>
            </a:rPr>
            <a:t>CP/</a:t>
          </a:r>
          <a:r>
            <a:rPr lang="th-TH" sz="3200" kern="1200" dirty="0">
              <a:latin typeface="TH SarabunPSK" pitchFamily="34" charset="-34"/>
              <a:cs typeface="TH SarabunPSK" pitchFamily="34" charset="-34"/>
            </a:rPr>
            <a:t>ปตท./กฟผ.</a:t>
          </a:r>
          <a:endParaRPr lang="en-US" sz="32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673351" y="1046016"/>
        <a:ext cx="2940494" cy="635040"/>
      </dsp:txXfrm>
    </dsp:sp>
    <dsp:sp modelId="{F0B4AD6A-16AA-4F2C-902C-95D749168963}">
      <dsp:nvSpPr>
        <dsp:cNvPr id="0" name=""/>
        <dsp:cNvSpPr/>
      </dsp:nvSpPr>
      <dsp:spPr>
        <a:xfrm>
          <a:off x="0" y="923692"/>
          <a:ext cx="1673352" cy="879685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TH SarabunPSK" pitchFamily="34" charset="-34"/>
              <a:cs typeface="TH SarabunPSK" pitchFamily="34" charset="-34"/>
            </a:rPr>
            <a:t>รัฐวิสาหกิจ/เอกชน</a:t>
          </a:r>
          <a:endParaRPr lang="en-US" sz="30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2943" y="966635"/>
        <a:ext cx="1587466" cy="79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239" cy="49990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11" y="0"/>
            <a:ext cx="2975239" cy="49990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3E3C18B4-8761-42D0-8C5F-7821A13866BB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96436"/>
            <a:ext cx="2975239" cy="49990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11" y="9496436"/>
            <a:ext cx="2975239" cy="49990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A47740D1-1E1A-4B7F-83B9-3B8612ACC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61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88" cy="50046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347" y="0"/>
            <a:ext cx="2975988" cy="50046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E85C8A65-81F9-43C4-9BA6-1E34DA6E7C56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75" y="4748807"/>
            <a:ext cx="5493392" cy="449937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014"/>
            <a:ext cx="2975988" cy="50046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347" y="9496014"/>
            <a:ext cx="2975988" cy="50046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6FE470A-A91C-4F6C-9F1F-C33BA2D02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87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ร่วมกับหน่วยงานภาคธุรกิจ ได้แก่ เครือเจริญโภคภัณฑ์ บริษัท ปตท. จำกัด (มหาชน) และการไฟฟ้าฝ่ายผลิตแห่งประเทศไทย ในหัวข้อการเทิดพระเกียรติพระบาทสมเด็จพระเจ้าอยู่หัวภูมิพลอดุลยเดช และพระราชกรณียกิจในการอนุรักษ์และใช้ประโยชน์ความหลากหลายทางชีวภาพอย่างยั่งยืน โดยได้รับความสนใจจากผู้เข้าร่วมประชุมจำนวนมาก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๑) ภาคเกษตรกรรม ควรเร่งบูรณาการความหลากหลายทางชีวภาพเข้าสู่นโยบายและวิธีการปฏิบัติในภาคเกษตรกรรม เพื่อให้เกิดความมั่นคงทางอาหารและบรรลุเป้าหมายการพัฒนาที่ยั่งยืน ค.ศ. 2030 รวมถึงการสร้างความร่วมมือ การส่งเสริมการลงทุนทางด้านเทคโนโลยี งานวิจัยและนวัตกรรม ตลอดจนการมีกลไกทางการเงินเพื่อสนับสนุนการผลิตและการจัดการเกษตรกรรมอย่างยั่งยืน</a:t>
            </a:r>
          </a:p>
          <a:p>
            <a:pPr algn="thaiDist"/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๒) ภาคการท่องเที่ยว สนับสนุนการท่องเที่ยวอย่างยั่งยืนทั้งในเชิงนโยบายและกิจกรรม ได้แก่ การพัฒนามาตรฐานรับรอง การท่องเที่ยวที่เป็นมิตรต่อสิ่งแวดล้อม การจัดกิจกรรมเสริมสร้างความรู้และความตระหนัก เป็นต้น</a:t>
            </a:r>
          </a:p>
          <a:p>
            <a:pPr algn="thaiDist"/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๓) ภาคการประมง เน้นความสำคัญของนโยบาย มาตรการ และกรอบการดำเนินการทำการประมงอย่างยั่งยืน รวมถึงการประยุกต์ใช้แนวทางเชิงนิเวศเพื่อการจัดการทรัพยากรประมงอย่างยั่งยืน</a:t>
            </a:r>
          </a:p>
          <a:p>
            <a:pPr algn="thaiDist"/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๔) ภาคการป่าไม้ เน้นความสำคัญของระบบนิเวศป่าไม้ที่เป็นจุดเชื่อมโยงการดำเนินการของอนุสัญญาริโอ รวมถึงการดำเนินงานเพื่อบรรลุเป้าหมายการพัฒนาที่ยั่งยืน ปี ค.ศ. 2030 ทั้งนี้ การบูรณาการความหลากหลายทางชีวภาพในภาคป่าไม้ต้องเสริมสร้างสมรรถนะทางวิชาการและส่งเสริมความร่วมมือระหว่างภาคส่วนที่เกี่ยวข้องรวมถึงชุมชนท้องถิ่น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ประเทศไทยมีหน่วยงานที่เกี่ยวข้องเข้าการร่วมประชุม ประกอบด้วย ผู้แทนกระทรวงทรัพยากรธรรมชาติและสิ่งแวดล้อม กระทรวงการต่างประเทศ กระทรวงเกษตรและสหกรณ์ กระทรวงวิทยาศาสตร์และเทคโนโลยี หน่วยงานรัฐวิสาหกิจและภาคเอกชน ได้แก่ เครือเจริญโภคภัณฑ์ บริษัท ปตท. จำกัด (มหาชน) การไฟฟ้าฝ่ายผลิตแห่งประเทศไทย เป็นต้น 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  <a:p>
            <a:endParaRPr lang="th-TH" dirty="0"/>
          </a:p>
          <a:p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ศช.   ศูนย์พันธุวิศวกรรมและเทคโนโลยีชีวภาพแห่งชาติ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กวก.</a:t>
            </a:r>
            <a:r>
              <a:rPr lang="th-T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กรมวิชาการเกษตร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ปศ.</a:t>
            </a:r>
            <a:r>
              <a:rPr lang="th-T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กรมปศุสัตว์		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พด.</a:t>
            </a:r>
            <a:r>
              <a:rPr lang="th-T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th-T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กรมพัฒนาที่ดิน	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2.1 สมัชชาภาคีอนุสัญญาฯ สมัยที่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13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ได้รับรองข้อตัดสินใจรวม 37 ข้อ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โดยมีข้อตัดสินใจที่สำคัญ ได้แก่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1200" b="0" dirty="0">
                <a:latin typeface="TH SarabunIT๙" pitchFamily="34" charset="-34"/>
                <a:cs typeface="TH SarabunIT๙" pitchFamily="34" charset="-34"/>
              </a:rPr>
              <a:t>1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) การบูรณาการความหลากหลายทางชีวภาพเข้าสู่ภาคส่วนที่เกี่ยวข้อง</a:t>
            </a:r>
            <a:r>
              <a:rPr lang="en-US" sz="1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ให้ภาคีผนวกประเด็นด้านความหลากหลายทางชีวภาพเข้าในนโยบายระดับชาติด้านการเกษตรกรรม การท่องเที่ยว การประมง และการป่าไม้ เพื่อให้บรรลุเป้าหมายการพัฒนาที่ยั่งยืน ปี ค.ศ. </a:t>
            </a:r>
            <a:r>
              <a:rPr lang="en-US" sz="1200" dirty="0">
                <a:latin typeface="TH SarabunIT๙" pitchFamily="34" charset="-34"/>
                <a:cs typeface="TH SarabunIT๙" pitchFamily="34" charset="-34"/>
              </a:rPr>
              <a:t>2030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 (พ.ศ. 2573) และให้ตระหนักถึงการใช้ประโยชน์ตามธรรมเนียมประเพณีของชุมชนท้องถิ่น รวมถึงการพัฒนาแนวทางการบริหารจัดการการใช้ประโยชน์ที่ดินตามบริบทของแต่ละประเทศเพื่อส่งเสริมการอนุรักษ์และใช้ประโยชน์ความหลากหลายทางชีวภาพอย่างยั่งยืน</a:t>
            </a:r>
            <a:br>
              <a:rPr lang="en-US" sz="12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	2) พื้นที่ทางทะเลที่มีความสำคัญทางนิเวศหรือชีววิทยา โดยเฉพาะประเด็นที่เกี่ยวกับข้อผูกพันทางกฎหมายในพื้นที่ทางทะเลนอกเขตอำนาจรัฐ โดยขอให้สำนักเลขาธิการอนุสัญญาฯ นำเสนอต่อที่ประชุมสมัชชาใหญ่แห่งองค์การสหประชาชาติถึงการคัดเลือกพื้นที่ทางทะเลที่มีความสำคัญทางนิเวศหรือชีววิทยาแห่งใหม่โดยอาศัยข้อมูลทางวิทยาศาสตร์ที่ถูกต้องและน่าเชื่อถือ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1200" dirty="0">
                <a:latin typeface="TH SarabunIT๙" pitchFamily="34" charset="-34"/>
                <a:cs typeface="TH SarabunIT๙" pitchFamily="34" charset="-34"/>
              </a:rPr>
              <a:t>	3) 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การเพิ่มพื้นที่คุ้มครองเพื่อสร้างความสมดุลของระบบนิเวศ ลดผลกระทบความเสี่ยงจากภัยธรรมชาติ และปกป้องการแปรสภาพเป็นทะเลทราย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	4) แผนปฏิบัติการระยะสั้นว่าด้วยการฟื้นฟูระบบนิเวศ ระยะ 6 ปี ซึ่งแผนดังกล่าวช่วยลดการสูญเสียความหลากหลายทางชีวภาพ สร้างความเชื่อมโยงและส่งเสริมการให้บริการจากระบบนิเวศ การบรรเทาและปรับตัวต่อผลกระทบจากการเปลี่ยนแปลงสภาพภูมิอากาศ และการสร้างความเป็นอยู่ที่ดี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	5) ชนิดพันธุ์ต่างถิ่นที่รุกราน การให้ชุมชนท้องถิ่นมีส่วนร่วมในการควบคุมชนิดพันธุ์ต่างถิ่นที่รุกรานโดยชีววิธี รวมถึงให้มีการทบทวนกฎหมายที่เกี่ยวข้องกับการค้าสัตว์ป่าตามข้อมติของอนุสัญญาว่าด้วยการค้าระหว่างประเทศซึ่งชนิดสัตว์ป่าและพืชป่าที่ใกล้สูญพันธุ์เพื่อลดปัญหาการค้าชนิดพันธุ์ต่างถิ่นผ่านระบบอินเตอร์เน็ต รวมถึงการจัดทำหรือปรับปรุงเครื่องมือเพื่อประเมินความเสี่ยง ป้องกันและควบคุมชนิดพันธุ์ต่างถิ่นที่รุกราน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2.2 สมัชชาภาคีพิธีสารคาร์ตาเฮนาว่าด้วยความปลอดภัยทางชีวภาพ สมัยที่ 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8 (CP COP-MOP</a:t>
            </a:r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ได้รับรองข้อตัดสินใจ</a:t>
            </a:r>
            <a:r>
              <a:rPr lang="en-US" sz="1200" b="1" dirty="0">
                <a:latin typeface="TH SarabunIT๙" pitchFamily="34" charset="-34"/>
                <a:cs typeface="TH SarabunIT๙" pitchFamily="34" charset="-34"/>
              </a:rPr>
              <a:t> 19</a:t>
            </a:r>
            <a:r>
              <a:rPr lang="th-TH" sz="1200" b="1" dirty="0">
                <a:latin typeface="TH SarabunIT๙" pitchFamily="34" charset="-34"/>
                <a:cs typeface="TH SarabunIT๙" pitchFamily="34" charset="-34"/>
              </a:rPr>
              <a:t> ข้อ 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โดยมีข้อตัดสินใจที่สำคัญ ได้แก่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	๑) การประเมินความเสี่ยงและการจัดการความเสี่ยง โดยให้ภาคีใช้แนวทางการประเมินความเสี่ยงจากการใช้ประโยชน์จากสิ่งมีชีวิตดัดแปลงพันธุกรรมและแลกเปลี่ยนประสบการณ์ผ่านกลไกการเผยแพร่ข้อมูลข่าวสารด้านความปลอดภัยทางชีวภาพ และให้ภาคีจัดลำดับความสำคัญและความต้องการในการประเมินความเสี่ยงต่อเลขาธิการอนุสัญญาฯ</a:t>
            </a:r>
            <a:r>
              <a:rPr lang="en-GB" sz="1200" dirty="0">
                <a:latin typeface="TH SarabunIT๙" pitchFamily="34" charset="-34"/>
                <a:cs typeface="TH SarabunIT๙" pitchFamily="34" charset="-34"/>
              </a:rPr>
              <a:t>			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	๒) การเคลื่อนย้ายข้ามแดนโดยไม่เจตนาและมาตรการฉุกเฉิน ได้รับรองนิยามของ “การเคลื่อนย้ายข้ามพรมแดนโดยไม่เจตนา” และ “การเคลื่อนย้ายข้ามพรมแดนโดยผิดกฎหมาย”รวมถึงเห็นชอบต่อ (ร่าง) คู่มือการฝึกอบรมด้านการจำแนกและระบุสิ่งมีชีวิตดัดแปลงพันธุกรรม โดยขอให้เลขาธิการอนุสัญญาฯ นำเสนอต่อที่ประชุมสมัชชาภาคีพิธีสารฯ สมัยที่ ๙ พิจารณาต่อไป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en-US" sz="120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1200">
                <a:latin typeface="TH SarabunIT๙" pitchFamily="34" charset="-34"/>
                <a:cs typeface="TH SarabunIT๙" pitchFamily="34" charset="-34"/>
              </a:rPr>
              <a:t>3) </a:t>
            </a:r>
            <a:r>
              <a:rPr lang="th-TH" sz="1200" dirty="0">
                <a:latin typeface="TH SarabunIT๙" pitchFamily="34" charset="-34"/>
                <a:cs typeface="TH SarabunIT๙" pitchFamily="34" charset="-34"/>
              </a:rPr>
              <a:t>การเสริมสร้างความรู้ ความตระหนักของประชาชนด้านความปลอดภัยทางชีวภาพและสิ่งมีชีวิตดัดแปลงพันธุกรรมผ่านกลไกการเผยแพร่ข้อมูลข่าวสารความปลอดภัยทางชีวภาพของพิธีสารฯ และกลไกการเผยแพร่ข้อมูลข่าวสารความหลากหลายทางชีวภาพ</a:t>
            </a:r>
            <a:endParaRPr lang="en-US" sz="1200" dirty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8360-EBED-42DA-84CC-3BD55BD5F0E0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5A47-A679-4F3E-9E07-BF8B0B75B7DA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F5D4-30B4-4544-8F96-1246A5062F08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DA76-F4D4-4530-B6E4-3CAACF5712AB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CDE-5B87-4DB6-945E-63F27CA4B649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C174-F441-4923-9E41-35D00FD6D908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C2C2-4EE9-4E0A-A7A3-F48C46EAEDCD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9820-9DD3-4146-93A1-87DC497E4AF6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0271-6377-493F-9B8B-E5CAC7E5079A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372C-1B7C-4C77-A906-4BC7C06C00B5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3F-CA17-4D4A-A4D3-32D5FE536319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AE47-869C-4DB1-ADE6-B611755AA9A8}" type="datetime1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F62F-BEAD-46E9-891E-63FDB162E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94EB8-CE12-4077-A1B8-23952C26C3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3795" name="Picture 6" descr="ผลการค้นหารูปภาพสำหรับ COP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308324"/>
            <a:ext cx="4446587" cy="5549676"/>
          </a:xfr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239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628650" indent="-6286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cap="small" dirty="0">
                <a:latin typeface="TH SarabunPSK" pitchFamily="34" charset="-34"/>
                <a:cs typeface="TH SarabunPSK" pitchFamily="34" charset="-34"/>
              </a:rPr>
              <a:t>การประชุม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สมัชชาภาคีอนุสัญญา</a:t>
            </a:r>
            <a:endParaRPr lang="en-GB" sz="3600" b="1" dirty="0">
              <a:latin typeface="TH SarabunPSK" pitchFamily="34" charset="-34"/>
              <a:cs typeface="TH SarabunPSK" pitchFamily="34" charset="-34"/>
            </a:endParaRPr>
          </a:p>
          <a:p>
            <a:pPr marL="628650" indent="-6286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ว่าด้วยความหลากหลายทางชีวภาพ</a:t>
            </a:r>
            <a:r>
              <a:rPr lang="en-GB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สมัยที่ ๑๓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28600"/>
            <a:ext cx="8229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การจัดกิจกรรมพิเศษภายใต้หัวข้อหลัก </a:t>
            </a:r>
          </a:p>
          <a:p>
            <a:pPr algn="ctr"/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“mainstreaming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biodiversity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for human well-being”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FC990-E0DB-4EBA-815C-160CACE5FF6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6870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246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uzaa_000\Desktop\14715497_1384458564898589_785196459778770919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65180"/>
            <a:ext cx="4704578" cy="3135620"/>
          </a:xfrm>
          <a:prstGeom prst="rect">
            <a:avLst/>
          </a:prstGeom>
          <a:noFill/>
        </p:spPr>
      </p:pic>
      <p:pic>
        <p:nvPicPr>
          <p:cNvPr id="2053" name="Picture 5" descr="C:\Users\muzaa_000\Desktop\15440465_1384453334899112_8966259652470760602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71600"/>
            <a:ext cx="470457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FC990-E0DB-4EBA-815C-160CACE5FF6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6870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46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143000"/>
            <a:ext cx="8610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การประชุมสมัชชาภาคีอนุสัญญาว่าด้วยความหลากหลายทางชีวภาพ และการประชุมที่เกี่ยวข้อง เป็นเวทีหลักของกรอบความร่วมมือระดับโลกเพื่อการอนุรักษ์และใช้ประโยชน์ความหลากหลายทางชีวภาพอย่างยั่งยืน โดยในปัจจุบันภาคีอนุสัญญาฯ รวมถึงประเทศไทยได้ใช้แผนกลยุทธ์อนุสัญญาว่าด้วยความหลากหลายทางชีวภาพ ค.ศ. ๒๐๑๑-๒๐๒๐ (พ.ศ. ๒๕๕๔-๒๕๖๓) เป็นกรอบการดำเนินงานระดับชาติในการอนุรักษ์และใช้ประโยชน์ความหลากหลายทางชีวภาพอย่างยั่งยืน จึงเห็นควรเสนอคณะรัฐมนตรีเพื่อ</a:t>
            </a:r>
          </a:p>
          <a:p>
            <a:pPr algn="thaiDist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	๑. รับทราบผลการประชุมสมัชชาภาคีอนุสัญญาว่าด้วยความหลากหลายทางชีวภาพ สมัยที่ ๑๓ และการประชุมที่เกี่ยวข้อง </a:t>
            </a:r>
          </a:p>
          <a:p>
            <a:pPr algn="thaiDist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	๒. มอบหมาย ทส. เป็นหน่วยงานหลักในการประสานการดำเนินงานในระดับประเทศ แจ้งเวียนผลการประชุมและมติคณะรัฐมนตรี ให้หน่วยงานและภาคส่วนที่เกี่ยวข้องต่าง ๆ ทราบข้อตัดสินใจที่เกี่ยวข้อง และจัดการประชุมเพื่อเผยแพร่ผลการประชุม ต่อไป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324600" cy="1066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การดำเนินงานต่อไป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7029-E384-4085-B62A-ADC342EED06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6629400" cy="1066799"/>
          </a:xfrm>
          <a:prstGeom prst="rect">
            <a:avLst/>
          </a:prstGeom>
          <a:gradFill flip="none" rotWithShape="1">
            <a:gsLst>
              <a:gs pos="88000">
                <a:schemeClr val="accent5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h-TH" sz="3200" b="1" cap="small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การประชุม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สมัชชาภาคีอนุสัญญาว่าด้วยความหลากหลาย</a:t>
            </a:r>
            <a:b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ทางชีวภาพ สมัยที่ ๑๓</a:t>
            </a:r>
            <a:endParaRPr lang="en-US" sz="32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4822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2192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	ระหว่างวันที่ </a:t>
            </a:r>
            <a:r>
              <a:rPr lang="en-US" sz="3000" dirty="0">
                <a:latin typeface="TH SarabunIT๙" pitchFamily="34" charset="-34"/>
                <a:cs typeface="TH SarabunIT๙" pitchFamily="34" charset="-34"/>
              </a:rPr>
              <a:t>2</a:t>
            </a: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 - 1</a:t>
            </a:r>
            <a:r>
              <a:rPr lang="en-US" sz="3000" dirty="0">
                <a:latin typeface="TH SarabunIT๙" pitchFamily="34" charset="-34"/>
                <a:cs typeface="TH SarabunIT๙" pitchFamily="34" charset="-34"/>
              </a:rPr>
              <a:t>7</a:t>
            </a: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 ธันวาคม 2559 ณ เมืองแคนคูน สหรัฐเม็กซิโก ผู้เข้าร่วมประชุมประมาณ 8,000 คน เป็นผู้แทนจากประเทศภาคีอนุสัญญาฯ </a:t>
            </a:r>
            <a:br>
              <a:rPr lang="th-TH" sz="3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รัฐบาลอื่นๆ หน่วยงานขององค์การสหประชาชาติ องค์กรระหว่างรัฐบาล </a:t>
            </a:r>
            <a:r>
              <a:rPr lang="en-US" sz="3000" dirty="0">
                <a:latin typeface="TH SarabunIT๙" pitchFamily="34" charset="-34"/>
                <a:cs typeface="TH SarabunIT๙" pitchFamily="34" charset="-34"/>
              </a:rPr>
              <a:t>NGOs</a:t>
            </a: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 สถาบันการศึกษา และภาคเอกชนจากทั่วโลก การประชุมประกอบด้วย</a:t>
            </a:r>
            <a:endParaRPr lang="en-US" sz="3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76600"/>
            <a:ext cx="8077200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7338" indent="-287338" algn="thaiDist"/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๑</a:t>
            </a:r>
            <a:r>
              <a:rPr lang="en-US" sz="3000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 การประชุมระดับรัฐมนตรี ระหว่างวันที่ ๒ - ๓ ธันวาคม ๒๕๕๙</a:t>
            </a:r>
            <a:endParaRPr lang="en-US" sz="3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114800"/>
            <a:ext cx="8077200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7338" indent="-287338" algn="thaiDist"/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en-US" sz="3000" dirty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 การประชุมระดับเจ้าหน้าที่ ระหว่างวันที่ ๔ - ๑๗ ธันวาคม ๒๕๕๙</a:t>
            </a:r>
            <a:endParaRPr lang="en-US" sz="30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 l="13181" t="25773" r="14083" b="38144"/>
          <a:stretch>
            <a:fillRect/>
          </a:stretch>
        </p:blipFill>
        <p:spPr bwMode="auto">
          <a:xfrm>
            <a:off x="533400" y="4876800"/>
            <a:ext cx="807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7029-E384-4085-B62A-ADC342EED06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6705600" cy="1066799"/>
          </a:xfrm>
          <a:prstGeom prst="rect">
            <a:avLst/>
          </a:prstGeom>
          <a:gradFill flip="none" rotWithShape="1">
            <a:gsLst>
              <a:gs pos="88000">
                <a:schemeClr val="accent5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7338" indent="-287338" algn="ctr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การประชุมระดับรัฐมนตรี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(high-level segment)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 </a:t>
            </a:r>
            <a:br>
              <a:rPr lang="th-TH" sz="3200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2 - 3 ธันวาคม 2559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4822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0"/>
            <a:ext cx="2438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143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	มีการอภิปรายร่วมระหว่างผู้เข้าร่วมประชุม การรับรองปฏิญญาแคนคูนว่าด้วยการบูรณาการการอนุรักษ์และใช้ประโยชน์ความหลากหลายทางชีวภาพอย่างยั่งยืนเพื่อความเป็นอยู่ที่ดี</a:t>
            </a:r>
            <a:r>
              <a:rPr lang="en-US" sz="30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000" dirty="0">
                <a:latin typeface="TH SarabunIT๙" pitchFamily="34" charset="-34"/>
                <a:cs typeface="TH SarabunIT๙" pitchFamily="34" charset="-34"/>
              </a:rPr>
              <a:t>และแถลงการณ์ร่วมอาเซียนว่าด้วยการอนุรักษ์ความหลากหลายทางชีวภาพ</a:t>
            </a:r>
            <a:endParaRPr lang="en-US" sz="3000" dirty="0"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447800" y="26670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581400" y="4204648"/>
            <a:ext cx="2209800" cy="990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itchFamily="34" charset="-34"/>
                <a:cs typeface="TH SarabunIT๙" pitchFamily="34" charset="-34"/>
              </a:rPr>
              <a:t>ความหลากหลายทางชีวภาพ</a:t>
            </a:r>
            <a:endParaRPr lang="en-US" sz="2800" b="1" dirty="0"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402314" y="3882561"/>
            <a:ext cx="5334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382294" y="5523706"/>
            <a:ext cx="5334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48000" y="4724400"/>
            <a:ext cx="5334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91200" y="4724400"/>
            <a:ext cx="5334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67DE-E9CA-4D9A-8757-7969E525BCB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35845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44450"/>
            <a:ext cx="246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1295400"/>
            <a:ext cx="75438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>
                <a:latin typeface="TH SarabunIT๙" pitchFamily="34" charset="-34"/>
                <a:cs typeface="TH SarabunIT๙" pitchFamily="34" charset="-34"/>
              </a:rPr>
              <a:t>การรับรองปฏิญญาแคนคูน ว่าด้วยการบูรณาการการอนุรักษ์และใช้ประโยชน์ความหลากหลายทางชีวภาพอย่างยั่งยืนเพื่อความเป็นอยู่ที่ดี </a:t>
            </a:r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47878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	แสดงถึงเจตนารมณ์และความมุ่งมั่นของประเทศไทยในเวทีโลกที่มีส่วนร่วมดำเนินการอนุรักษ์และคุ้มครองความหลากหลายทางชีวภาพ เพื่อสนับสนุนเป้าหมายการพัฒนาที่ยั่งยืนปี ค.ศ. 2030 (พ.ศ. 2573) ในมิติต่าง ๆ รวมถึงสนับสนุนการดำเนินงานเพื่อบรรลุวัตถุประสงค์ของอนุสัญญาว่าด้วยความหลากหลายทางชีวภาพ แผนกลยุทธ์ความหลากหลายทางชีวภาพ ค.ศ. 2011-2020 (พ.ศ. 2554-2563) และเป้าหมายไอจิ</a:t>
            </a:r>
            <a:endParaRPr lang="en-US" sz="30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89063" t="55752" b="2212"/>
          <a:stretch>
            <a:fillRect/>
          </a:stretch>
        </p:blipFill>
        <p:spPr bwMode="auto">
          <a:xfrm flipH="1">
            <a:off x="2700700" y="4728722"/>
            <a:ext cx="728300" cy="19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67DE-E9CA-4D9A-8757-7969E525BCB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35845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638" y="44450"/>
            <a:ext cx="246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370582"/>
            <a:ext cx="55626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แถลงการณ์ร่วมอาเซียน ว่าด้วยการอนุรักษ์ความหลากหลายทางชีวภาพ 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7526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	แสดงถึงการความพยายามร่วมกันของประเทศสมาชิกอาเซียน</a:t>
            </a:r>
            <a:b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ในการอนุรักษ์และการจัดการความหลากหลายทางชีวภาพที่อุดมสมบูรณ์ อันจะไปสู่ความมั่งคั่งทางเศรษฐกิจ สังคม-วัฒนธรรมของประชากร</a:t>
            </a:r>
            <a:b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ในภูมิภาค ภายใต้กรอบวิสัยทัศน์ประชาคมอาเซียน ค.ศ. 2025 </a:t>
            </a:r>
            <a:b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(พ.ศ. 2568) รวมถึงความร่วมมือในระดับภูมิภาคในการดำเนินการตามวาระการพัฒนาที่ยั่งยืน ค.ศ. 2030 (พ.ศ. 2573) </a:t>
            </a:r>
            <a:endParaRPr lang="en-US" sz="30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79688" t="55752" r="10156" b="2212"/>
          <a:stretch>
            <a:fillRect/>
          </a:stretch>
        </p:blipFill>
        <p:spPr bwMode="auto">
          <a:xfrm flipH="1">
            <a:off x="2057400" y="4728722"/>
            <a:ext cx="676300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55604" r="88386" b="2360"/>
          <a:stretch>
            <a:fillRect/>
          </a:stretch>
        </p:blipFill>
        <p:spPr bwMode="auto">
          <a:xfrm flipH="1">
            <a:off x="1295400" y="4728722"/>
            <a:ext cx="773387" cy="19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31250" t="55752" r="59375" b="2212"/>
          <a:stretch>
            <a:fillRect/>
          </a:stretch>
        </p:blipFill>
        <p:spPr bwMode="auto">
          <a:xfrm flipH="1">
            <a:off x="3429000" y="4728722"/>
            <a:ext cx="624277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9844" t="55752" r="50000" b="2212"/>
          <a:stretch>
            <a:fillRect/>
          </a:stretch>
        </p:blipFill>
        <p:spPr bwMode="auto">
          <a:xfrm flipH="1">
            <a:off x="4038600" y="4728722"/>
            <a:ext cx="676300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60156" t="55752" r="30469" b="2212"/>
          <a:stretch>
            <a:fillRect/>
          </a:stretch>
        </p:blipFill>
        <p:spPr bwMode="auto">
          <a:xfrm flipH="1">
            <a:off x="4709723" y="4728722"/>
            <a:ext cx="624277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50000" t="55752" r="40625" b="2212"/>
          <a:stretch>
            <a:fillRect/>
          </a:stretch>
        </p:blipFill>
        <p:spPr bwMode="auto">
          <a:xfrm flipH="1">
            <a:off x="5334000" y="4728722"/>
            <a:ext cx="624277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69531" t="55752" r="19531" b="2212"/>
          <a:stretch>
            <a:fillRect/>
          </a:stretch>
        </p:blipFill>
        <p:spPr bwMode="auto">
          <a:xfrm flipH="1">
            <a:off x="5867400" y="4728722"/>
            <a:ext cx="728323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 l="11718" t="55752" r="78907" b="2212"/>
          <a:stretch>
            <a:fillRect/>
          </a:stretch>
        </p:blipFill>
        <p:spPr bwMode="auto">
          <a:xfrm flipH="1">
            <a:off x="6553200" y="4728722"/>
            <a:ext cx="624277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l="21094" t="55752" r="68750" b="2212"/>
          <a:stretch>
            <a:fillRect/>
          </a:stretch>
        </p:blipFill>
        <p:spPr bwMode="auto">
          <a:xfrm flipH="1">
            <a:off x="7162800" y="4728722"/>
            <a:ext cx="676300" cy="19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F62F-BEAD-46E9-891E-63FDB162E7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0" descr="image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59" y="304800"/>
            <a:ext cx="286144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http://www.iisd.ca/biodiv/cop13/enb/images/3dec/2plenary_CBD_1608-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1" y="304800"/>
            <a:ext cx="4800599" cy="22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muzaa_000\Desktop\slide-cop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99" y="2774327"/>
            <a:ext cx="2728901" cy="1188073"/>
          </a:xfrm>
          <a:prstGeom prst="rect">
            <a:avLst/>
          </a:prstGeom>
          <a:noFill/>
        </p:spPr>
      </p:pic>
      <p:pic>
        <p:nvPicPr>
          <p:cNvPr id="4099" name="Picture 3" descr="C:\Users\muzaa_000\Desktop\1plenary_CBD_8471-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690813"/>
            <a:ext cx="2798853" cy="1347787"/>
          </a:xfrm>
          <a:prstGeom prst="rect">
            <a:avLst/>
          </a:prstGeom>
          <a:noFill/>
        </p:spPr>
      </p:pic>
      <p:pic>
        <p:nvPicPr>
          <p:cNvPr id="4100" name="Picture 4" descr="C:\Users\muzaa_000\Desktop\2forest_CBD_0671-t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667000"/>
            <a:ext cx="2590800" cy="1357655"/>
          </a:xfrm>
          <a:prstGeom prst="rect">
            <a:avLst/>
          </a:prstGeom>
          <a:noFill/>
        </p:spPr>
      </p:pic>
      <p:pic>
        <p:nvPicPr>
          <p:cNvPr id="4101" name="Picture 5" descr="C:\Users\muzaa_000\Desktop\6dais_CBD_6771-t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1" y="4162425"/>
            <a:ext cx="4818474" cy="2466975"/>
          </a:xfrm>
          <a:prstGeom prst="rect">
            <a:avLst/>
          </a:prstGeom>
          <a:noFill/>
        </p:spPr>
      </p:pic>
      <p:pic>
        <p:nvPicPr>
          <p:cNvPr id="4102" name="Picture 6" descr="C:\Users\muzaa_000\Desktop\3dais_CBD_2458-t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267200"/>
            <a:ext cx="3048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FC990-E0DB-4EBA-815C-160CACE5FF6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609600" y="1752600"/>
          <a:ext cx="4648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609600" y="4572000"/>
          <a:ext cx="4648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0" y="2438400"/>
            <a:ext cx="27432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248400" y="2667000"/>
            <a:ext cx="2438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COP13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48400" y="3581400"/>
            <a:ext cx="2438400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CP COP-MOP8 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5535304" y="2057400"/>
            <a:ext cx="533400" cy="312420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5000" y="5486400"/>
            <a:ext cx="20574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Side event</a:t>
            </a:r>
          </a:p>
        </p:txBody>
      </p:sp>
      <p:cxnSp>
        <p:nvCxnSpPr>
          <p:cNvPr id="21" name="Straight Connector 20"/>
          <p:cNvCxnSpPr>
            <a:endCxn id="19" idx="1"/>
          </p:cNvCxnSpPr>
          <p:nvPr/>
        </p:nvCxnSpPr>
        <p:spPr>
          <a:xfrm>
            <a:off x="5257800" y="5943600"/>
            <a:ext cx="457200" cy="158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39005"/>
            <a:ext cx="914400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lIns="182880" rIns="182880">
            <a:spAutoFit/>
          </a:bodyPr>
          <a:lstStyle/>
          <a:p>
            <a:pPr algn="thaiDist"/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การประชุมระดับเจ้าหน้าที่ ในการประชุมสมัชชาภาคีอนุสัญญาว่าด้วยความหลากหลายทางชีวภาพ สมัยที่ </a:t>
            </a:r>
            <a:r>
              <a:rPr lang="en-US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13</a:t>
            </a:r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การประชุมสมัชชาภาคีพิธีสารคาร์ตาเฮนาว่าด้วยความปลอดภัยทางชีวภาพ สมัยที่ </a:t>
            </a:r>
            <a:r>
              <a:rPr lang="en-US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(CP COP-MOP</a:t>
            </a:r>
            <a:r>
              <a:rPr lang="en-US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ระหว่างวันที่ 4 - </a:t>
            </a:r>
            <a:r>
              <a:rPr lang="en-US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17</a:t>
            </a:r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ธันวาคม 2559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FC990-E0DB-4EBA-815C-160CACE5FF6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6870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46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9113"/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โดยมีข้อตัดสินใจที่สำคัญ ได้แก่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860425" defTabSz="968375">
              <a:buFont typeface="Arial" pitchFamily="34" charset="0"/>
              <a:buChar char="•"/>
              <a:tabLst>
                <a:tab pos="1201738" algn="l"/>
              </a:tabLst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การบูรณาการความหลากหลายทางชีวภาพเข้าสู่ภาคส่วนที่เกี่ยวข้อง</a:t>
            </a:r>
            <a:r>
              <a:rPr lang="en-US" sz="3200" dirty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  <a:p>
            <a:pPr marL="1201738" lvl="1" indent="-341313" defTabSz="968375">
              <a:buFont typeface="Arial" pitchFamily="34" charset="0"/>
              <a:buChar char="•"/>
              <a:tabLst>
                <a:tab pos="1201738" algn="l"/>
              </a:tabLst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พื้นที่ทางทะเลที่มีความสำคัญทางนิเวศหรือชีววิทยา</a:t>
            </a:r>
          </a:p>
          <a:p>
            <a:pPr marL="1201738" lvl="1" indent="-341313" defTabSz="968375">
              <a:buFont typeface="Arial" pitchFamily="34" charset="0"/>
              <a:buChar char="•"/>
              <a:tabLst>
                <a:tab pos="1201738" algn="l"/>
              </a:tabLst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พื้นที่คุ้มครอง</a:t>
            </a:r>
          </a:p>
          <a:p>
            <a:pPr marL="1201738" lvl="1" indent="-341313" defTabSz="968375">
              <a:buFont typeface="Arial" pitchFamily="34" charset="0"/>
              <a:buChar char="•"/>
              <a:tabLst>
                <a:tab pos="1201738" algn="l"/>
              </a:tabLst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การฟื้นฟูระบบนิเวศ (รับรองแผนระยะ 6 ปี)</a:t>
            </a:r>
          </a:p>
          <a:p>
            <a:pPr marL="1201738" lvl="1" indent="-341313" defTabSz="968375">
              <a:buFont typeface="Arial" pitchFamily="34" charset="0"/>
              <a:buChar char="•"/>
              <a:tabLst>
                <a:tab pos="1201738" algn="l"/>
              </a:tabLst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ชนิดพันธุ์ต่างถิ่นที่รุกราน</a:t>
            </a:r>
          </a:p>
          <a:p>
            <a:pPr marL="1201738" lvl="1" indent="-341313" defTabSz="968375">
              <a:buFont typeface="Arial" pitchFamily="34" charset="0"/>
              <a:buChar char="•"/>
              <a:tabLst>
                <a:tab pos="1201738" algn="l"/>
              </a:tabLst>
            </a:pPr>
            <a:endParaRPr lang="en-US" sz="32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154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สมัชชาภาคีอนุสัญญาฯ สมัยที่ </a:t>
            </a:r>
            <a:r>
              <a:rPr lang="en-US" sz="3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13</a:t>
            </a:r>
            <a:r>
              <a:rPr lang="th-TH" sz="3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ได้รับรองข้อตัดสินใจรวม 3๓ ข้อ</a:t>
            </a:r>
            <a:r>
              <a:rPr lang="th-TH" sz="32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pic>
        <p:nvPicPr>
          <p:cNvPr id="3076" name="Picture 4" descr="C:\Users\muzaa_000\Desktop\13mexico_CBD_7944-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00600"/>
            <a:ext cx="3228975" cy="1642627"/>
          </a:xfrm>
          <a:prstGeom prst="rect">
            <a:avLst/>
          </a:prstGeom>
          <a:noFill/>
        </p:spPr>
      </p:pic>
      <p:pic>
        <p:nvPicPr>
          <p:cNvPr id="3077" name="Picture 5" descr="C:\Users\muzaa_000\Desktop\cancun_moon_palace_700x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876800"/>
            <a:ext cx="2362200" cy="1569527"/>
          </a:xfrm>
          <a:prstGeom prst="rect">
            <a:avLst/>
          </a:prstGeom>
          <a:noFill/>
        </p:spPr>
      </p:pic>
      <p:pic>
        <p:nvPicPr>
          <p:cNvPr id="3078" name="Picture 6" descr="C:\Users\muzaa_000\Desktop\6volunteer_CBD_6885-t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876800"/>
            <a:ext cx="2299138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FC990-E0DB-4EBA-815C-160CACE5FF6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6870" name="Picture 7" descr="ผลการค้นหารูปภาพสำหรับ COP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46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7805737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สมัชชาภาคีพิธีสารคาร์ตาเฮนาว่าด้วยความปลอดภัยทางชีวภาพ สมัยที่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8 (CP COP-MOP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ได้รับรองข้อตัดสินใจ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 19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 ข้อ</a:t>
            </a:r>
          </a:p>
          <a:p>
            <a:pPr marL="573088" algn="thaiDist"/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โดยมีข้อตัดสินใจที่สำคัญ ได้แก่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860425" defTabSz="1146175">
              <a:buFont typeface="Arial" pitchFamily="34" charset="0"/>
              <a:buChar char="•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	 การประเมินความเสี่ยงและการจัดการความเสี่ยง </a:t>
            </a:r>
            <a:r>
              <a:rPr lang="en-GB" sz="3200" dirty="0"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200" dirty="0">
              <a:latin typeface="TH SarabunIT๙" pitchFamily="34" charset="-34"/>
              <a:cs typeface="TH SarabunIT๙" pitchFamily="34" charset="-34"/>
            </a:endParaRPr>
          </a:p>
          <a:p>
            <a:pPr marL="1201738" indent="-341313" defTabSz="1255713">
              <a:buFont typeface="Arial" pitchFamily="34" charset="0"/>
              <a:buChar char="•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การเคลื่อนย้ายข้ามแดนโดยไม่เจตนาและมาตรการฉุกเฉิน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860425" defTabSz="287338">
              <a:buFont typeface="Arial" pitchFamily="34" charset="0"/>
              <a:buChar char="•"/>
              <a:tabLst>
                <a:tab pos="1201738" algn="l"/>
              </a:tabLst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	การเสริมสร้างความรู้ ความตระหนัก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Picture 2" descr="ผลการค้นหารูปภาพสำหรับ การเข้าถึง และ การแบ่งปันผลประโยชน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524125" cy="1809751"/>
          </a:xfrm>
          <a:prstGeom prst="rect">
            <a:avLst/>
          </a:prstGeom>
          <a:noFill/>
        </p:spPr>
      </p:pic>
      <p:pic>
        <p:nvPicPr>
          <p:cNvPr id="6" name="Picture 3" descr="D:\A-ONEP\รูป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578790"/>
            <a:ext cx="2428892" cy="1802985"/>
          </a:xfrm>
          <a:prstGeom prst="rect">
            <a:avLst/>
          </a:prstGeom>
          <a:noFill/>
        </p:spPr>
      </p:pic>
      <p:pic>
        <p:nvPicPr>
          <p:cNvPr id="7" name="Picture 5" descr="D:\A-ONEP\รูป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3" y="4595826"/>
            <a:ext cx="2500298" cy="1785926"/>
          </a:xfrm>
          <a:prstGeom prst="rect">
            <a:avLst/>
          </a:prstGeom>
          <a:noFill/>
        </p:spPr>
      </p:pic>
      <p:pic>
        <p:nvPicPr>
          <p:cNvPr id="9" name="Picture 4" descr="D:\A-ONEP\รูป\download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4595826"/>
            <a:ext cx="228601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10222</TotalTime>
  <Words>657</Words>
  <Application>Microsoft Office PowerPoint</Application>
  <PresentationFormat>On-screen Show (4:3)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Cordia New</vt:lpstr>
      <vt:lpstr>TH SarabunIT๙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ABS</dc:creator>
  <cp:lastModifiedBy>HP</cp:lastModifiedBy>
  <cp:revision>963</cp:revision>
  <dcterms:created xsi:type="dcterms:W3CDTF">2013-09-24T08:50:59Z</dcterms:created>
  <dcterms:modified xsi:type="dcterms:W3CDTF">2017-01-24T09:40:39Z</dcterms:modified>
</cp:coreProperties>
</file>